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media/image10.jpg" ContentType="image/jpg"/>
  <Override PartName="/ppt/media/image12.jpg" ContentType="image/jpg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39.jpg" ContentType="image/jpg"/>
  <Override PartName="/ppt/media/image270.jpg" ContentType="image/jpg"/>
  <Override PartName="/ppt/media/image277.jpg" ContentType="image/jpg"/>
  <Override PartName="/ppt/media/image284.jpg" ContentType="image/jpg"/>
  <Override PartName="/ppt/media/image287.jpg" ContentType="image/jpg"/>
  <Override PartName="/ppt/media/image345.jpg" ContentType="image/jpg"/>
  <Override PartName="/ppt/media/image346.jpg" ContentType="image/jpg"/>
  <Override PartName="/ppt/media/image347.jpg" ContentType="image/jpg"/>
  <Override PartName="/ppt/media/image348.jpg" ContentType="image/jpg"/>
  <Override PartName="/ppt/media/image352.jpg" ContentType="image/jpg"/>
  <Override PartName="/ppt/media/image353.jpg" ContentType="image/jpg"/>
  <Override PartName="/ppt/media/image354.jpg" ContentType="image/jpg"/>
  <Override PartName="/ppt/media/image355.jpg" ContentType="image/jpg"/>
  <Override PartName="/ppt/media/image356.jpg" ContentType="image/jpg"/>
  <Override PartName="/ppt/media/image358.jpg" ContentType="image/jpg"/>
  <Override PartName="/ppt/media/image359.jpg" ContentType="image/jpg"/>
  <Override PartName="/ppt/media/image360.jpg" ContentType="image/jpg"/>
  <Override PartName="/ppt/media/image361.jpg" ContentType="image/jpg"/>
  <Override PartName="/ppt/media/image362.jpg" ContentType="image/jpg"/>
  <Override PartName="/ppt/media/image363.jpg" ContentType="image/jpg"/>
  <Override PartName="/ppt/media/image365.jpg" ContentType="image/jpg"/>
  <Override PartName="/ppt/media/image366.jpg" ContentType="image/jpg"/>
  <Override PartName="/ppt/media/image367.jpg" ContentType="image/jpg"/>
  <Override PartName="/ppt/media/image368.jpg" ContentType="image/jpg"/>
  <Override PartName="/ppt/media/image369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04" r:id="rId2"/>
    <p:sldMasterId id="2147483829" r:id="rId3"/>
    <p:sldMasterId id="2147483841" r:id="rId4"/>
    <p:sldMasterId id="2147483865" r:id="rId5"/>
    <p:sldMasterId id="2147483842" r:id="rId6"/>
    <p:sldMasterId id="2147483715" r:id="rId7"/>
    <p:sldMasterId id="2147483701" r:id="rId8"/>
    <p:sldMasterId id="2147483864" r:id="rId9"/>
    <p:sldMasterId id="2147483884" r:id="rId10"/>
    <p:sldMasterId id="2147483902" r:id="rId11"/>
    <p:sldMasterId id="2147483890" r:id="rId12"/>
    <p:sldMasterId id="2147483915" r:id="rId13"/>
    <p:sldMasterId id="2147483928" r:id="rId14"/>
    <p:sldMasterId id="2147483648" r:id="rId15"/>
  </p:sldMasterIdLst>
  <p:handoutMasterIdLst>
    <p:handoutMasterId r:id="rId133"/>
  </p:handoutMasterIdLst>
  <p:sldIdLst>
    <p:sldId id="273" r:id="rId16"/>
    <p:sldId id="289" r:id="rId17"/>
    <p:sldId id="292" r:id="rId18"/>
    <p:sldId id="291" r:id="rId19"/>
    <p:sldId id="297" r:id="rId20"/>
    <p:sldId id="295" r:id="rId21"/>
    <p:sldId id="290" r:id="rId22"/>
    <p:sldId id="298" r:id="rId23"/>
    <p:sldId id="385" r:id="rId24"/>
    <p:sldId id="384" r:id="rId25"/>
    <p:sldId id="383" r:id="rId26"/>
    <p:sldId id="382" r:id="rId27"/>
    <p:sldId id="381" r:id="rId28"/>
    <p:sldId id="380" r:id="rId29"/>
    <p:sldId id="379" r:id="rId30"/>
    <p:sldId id="302" r:id="rId31"/>
    <p:sldId id="313" r:id="rId32"/>
    <p:sldId id="312" r:id="rId33"/>
    <p:sldId id="311" r:id="rId34"/>
    <p:sldId id="310" r:id="rId35"/>
    <p:sldId id="309" r:id="rId36"/>
    <p:sldId id="308" r:id="rId37"/>
    <p:sldId id="307" r:id="rId38"/>
    <p:sldId id="306" r:id="rId39"/>
    <p:sldId id="305" r:id="rId40"/>
    <p:sldId id="304" r:id="rId41"/>
    <p:sldId id="303" r:id="rId42"/>
    <p:sldId id="321" r:id="rId43"/>
    <p:sldId id="320" r:id="rId44"/>
    <p:sldId id="319" r:id="rId45"/>
    <p:sldId id="318" r:id="rId46"/>
    <p:sldId id="317" r:id="rId47"/>
    <p:sldId id="316" r:id="rId48"/>
    <p:sldId id="315" r:id="rId49"/>
    <p:sldId id="314" r:id="rId50"/>
    <p:sldId id="428" r:id="rId51"/>
    <p:sldId id="322" r:id="rId52"/>
    <p:sldId id="328" r:id="rId53"/>
    <p:sldId id="327" r:id="rId54"/>
    <p:sldId id="326" r:id="rId55"/>
    <p:sldId id="336" r:id="rId56"/>
    <p:sldId id="335" r:id="rId57"/>
    <p:sldId id="334" r:id="rId58"/>
    <p:sldId id="333" r:id="rId59"/>
    <p:sldId id="332" r:id="rId60"/>
    <p:sldId id="331" r:id="rId61"/>
    <p:sldId id="330" r:id="rId62"/>
    <p:sldId id="329" r:id="rId63"/>
    <p:sldId id="410" r:id="rId64"/>
    <p:sldId id="409" r:id="rId65"/>
    <p:sldId id="408" r:id="rId66"/>
    <p:sldId id="407" r:id="rId67"/>
    <p:sldId id="406" r:id="rId68"/>
    <p:sldId id="405" r:id="rId69"/>
    <p:sldId id="404" r:id="rId70"/>
    <p:sldId id="403" r:id="rId71"/>
    <p:sldId id="402" r:id="rId72"/>
    <p:sldId id="401" r:id="rId73"/>
    <p:sldId id="400" r:id="rId74"/>
    <p:sldId id="399" r:id="rId75"/>
    <p:sldId id="398" r:id="rId76"/>
    <p:sldId id="397" r:id="rId77"/>
    <p:sldId id="396" r:id="rId78"/>
    <p:sldId id="395" r:id="rId79"/>
    <p:sldId id="394" r:id="rId80"/>
    <p:sldId id="393" r:id="rId81"/>
    <p:sldId id="392" r:id="rId82"/>
    <p:sldId id="391" r:id="rId83"/>
    <p:sldId id="390" r:id="rId84"/>
    <p:sldId id="389" r:id="rId85"/>
    <p:sldId id="388" r:id="rId86"/>
    <p:sldId id="387" r:id="rId87"/>
    <p:sldId id="386" r:id="rId88"/>
    <p:sldId id="337" r:id="rId89"/>
    <p:sldId id="344" r:id="rId90"/>
    <p:sldId id="343" r:id="rId91"/>
    <p:sldId id="342" r:id="rId92"/>
    <p:sldId id="341" r:id="rId93"/>
    <p:sldId id="340" r:id="rId94"/>
    <p:sldId id="339" r:id="rId95"/>
    <p:sldId id="338" r:id="rId96"/>
    <p:sldId id="353" r:id="rId97"/>
    <p:sldId id="352" r:id="rId98"/>
    <p:sldId id="351" r:id="rId99"/>
    <p:sldId id="350" r:id="rId100"/>
    <p:sldId id="349" r:id="rId101"/>
    <p:sldId id="348" r:id="rId102"/>
    <p:sldId id="347" r:id="rId103"/>
    <p:sldId id="346" r:id="rId104"/>
    <p:sldId id="345" r:id="rId105"/>
    <p:sldId id="427" r:id="rId106"/>
    <p:sldId id="426" r:id="rId107"/>
    <p:sldId id="425" r:id="rId108"/>
    <p:sldId id="424" r:id="rId109"/>
    <p:sldId id="417" r:id="rId110"/>
    <p:sldId id="414" r:id="rId111"/>
    <p:sldId id="413" r:id="rId112"/>
    <p:sldId id="412" r:id="rId113"/>
    <p:sldId id="411" r:id="rId114"/>
    <p:sldId id="354" r:id="rId115"/>
    <p:sldId id="371" r:id="rId116"/>
    <p:sldId id="370" r:id="rId117"/>
    <p:sldId id="369" r:id="rId118"/>
    <p:sldId id="368" r:id="rId119"/>
    <p:sldId id="367" r:id="rId120"/>
    <p:sldId id="366" r:id="rId121"/>
    <p:sldId id="365" r:id="rId122"/>
    <p:sldId id="364" r:id="rId123"/>
    <p:sldId id="363" r:id="rId124"/>
    <p:sldId id="378" r:id="rId125"/>
    <p:sldId id="377" r:id="rId126"/>
    <p:sldId id="376" r:id="rId127"/>
    <p:sldId id="375" r:id="rId128"/>
    <p:sldId id="374" r:id="rId129"/>
    <p:sldId id="373" r:id="rId130"/>
    <p:sldId id="372" r:id="rId131"/>
    <p:sldId id="275" r:id="rId1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663"/>
    <a:srgbClr val="3B6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463EF5-397B-4137-B882-98A3406F5C80}" v="303" dt="2021-09-22T17:08:23.577"/>
    <p1510:client id="{5D8B678C-21B2-ED55-D19F-62E377AE2432}" v="95" dt="2021-09-23T10:00:56.946"/>
    <p1510:client id="{6519C5B2-0B1C-6F42-6D41-4B01B2255ACA}" v="451" dt="2021-09-22T20:37:43.003"/>
    <p1510:client id="{C437EE44-0E3A-DEE1-275E-C398E1810A35}" v="52" dt="2021-09-22T17:11:15.308"/>
    <p1510:client id="{D3CE225C-DBF9-33E7-C15C-9ED90F9A6BDC}" v="59" dt="2021-09-22T12:21:44.480"/>
    <p1510:client id="{F1BF1137-6605-6E9F-33B6-1B5BA1AD63ED}" v="292" dt="2021-09-22T13:48:14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microsoft.com/office/2016/11/relationships/changesInfo" Target="changesInfos/changesInfo1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presProps" Target="presProps.xml"/><Relationship Id="rId139" Type="http://schemas.microsoft.com/office/2015/10/relationships/revisionInfo" Target="revisionInfo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35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усаєва Нігар Муган кизи" userId="S::musaieva.n.m@nmu.one::23356ce9-c414-457c-8108-9c1333644b33" providerId="AD" clId="Web-{F1BF1137-6605-6E9F-33B6-1B5BA1AD63ED}"/>
    <pc:docChg chg="addSld delSld modSld addMainMaster delMainMaster">
      <pc:chgData name="Мусаєва Нігар Муган кизи" userId="S::musaieva.n.m@nmu.one::23356ce9-c414-457c-8108-9c1333644b33" providerId="AD" clId="Web-{F1BF1137-6605-6E9F-33B6-1B5BA1AD63ED}" dt="2021-09-22T13:48:14.701" v="234" actId="1076"/>
      <pc:docMkLst>
        <pc:docMk/>
      </pc:docMkLst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7.735" v="137"/>
        <pc:sldMkLst>
          <pc:docMk/>
          <pc:sldMk cId="1160248729" sldId="263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60248729" sldId="263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60248729" sldId="263"/>
            <ac:spMk id="4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8:52.453" v="126"/>
        <pc:sldMkLst>
          <pc:docMk/>
          <pc:sldMk cId="3244537116" sldId="264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244537116" sldId="264"/>
            <ac:spMk id="2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8:53.359" v="127"/>
        <pc:sldMkLst>
          <pc:docMk/>
          <pc:sldMk cId="2523719416" sldId="267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523719416" sldId="267"/>
            <ac:spMk id="2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12.594" v="141"/>
        <pc:sldMkLst>
          <pc:docMk/>
          <pc:sldMk cId="936526245" sldId="269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936526245" sldId="269"/>
            <ac:spMk id="7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10.329" v="139"/>
        <pc:sldMkLst>
          <pc:docMk/>
          <pc:sldMk cId="3756570126" sldId="270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756570126" sldId="270"/>
            <ac:spMk id="3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8.422" v="138"/>
        <pc:sldMkLst>
          <pc:docMk/>
          <pc:sldMk cId="2739873525" sldId="271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739873525" sldId="271"/>
            <ac:spMk id="2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10.938" v="140"/>
        <pc:sldMkLst>
          <pc:docMk/>
          <pc:sldMk cId="1335826626" sldId="272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335826626" sldId="272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335826626" sldId="272"/>
            <ac:spMk id="4" creationId="{00000000-0000-0000-0000-000000000000}"/>
          </ac:spMkLst>
        </pc:spChg>
      </pc:sldChg>
      <pc:sldChg chg="addSp delSp modSp mod modClrScheme addAnim delAnim setClrOvrMap delDesignElem chgLayout">
        <pc:chgData name="Мусаєва Нігар Муган кизи" userId="S::musaieva.n.m@nmu.one::23356ce9-c414-457c-8108-9c1333644b33" providerId="AD" clId="Web-{F1BF1137-6605-6E9F-33B6-1B5BA1AD63ED}" dt="2021-09-22T13:36:28.555" v="116"/>
        <pc:sldMkLst>
          <pc:docMk/>
          <pc:sldMk cId="1755116108" sldId="273"/>
        </pc:sldMkLst>
        <pc:spChg chg="add del">
          <ac:chgData name="Мусаєва Нігар Муган кизи" userId="S::musaieva.n.m@nmu.one::23356ce9-c414-457c-8108-9c1333644b33" providerId="AD" clId="Web-{F1BF1137-6605-6E9F-33B6-1B5BA1AD63ED}" dt="2021-09-22T13:29:26.133" v="28"/>
          <ac:spMkLst>
            <pc:docMk/>
            <pc:sldMk cId="1755116108" sldId="273"/>
            <ac:spMk id="2" creationId="{475271EA-D13A-4BF3-91A1-E3530CB0671E}"/>
          </ac:spMkLst>
        </pc:spChg>
        <pc:spChg chg="add del mod">
          <ac:chgData name="Мусаєва Нігар Муган кизи" userId="S::musaieva.n.m@nmu.one::23356ce9-c414-457c-8108-9c1333644b33" providerId="AD" clId="Web-{F1BF1137-6605-6E9F-33B6-1B5BA1AD63ED}" dt="2021-09-22T13:30:09.488" v="42"/>
          <ac:spMkLst>
            <pc:docMk/>
            <pc:sldMk cId="1755116108" sldId="273"/>
            <ac:spMk id="4" creationId="{0046CF7C-4275-4AC8-A3C6-22D2BA30230E}"/>
          </ac:spMkLst>
        </pc:spChg>
        <pc:spChg chg="add del mod">
          <ac:chgData name="Мусаєва Нігар Муган кизи" userId="S::musaieva.n.m@nmu.one::23356ce9-c414-457c-8108-9c1333644b33" providerId="AD" clId="Web-{F1BF1137-6605-6E9F-33B6-1B5BA1AD63ED}" dt="2021-09-22T13:36:28.555" v="116"/>
          <ac:spMkLst>
            <pc:docMk/>
            <pc:sldMk cId="1755116108" sldId="273"/>
            <ac:spMk id="5" creationId="{6980AB05-1741-4CB4-8C19-AEB977249B58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6:05.460" v="112" actId="1076"/>
          <ac:spMkLst>
            <pc:docMk/>
            <pc:sldMk cId="1755116108" sldId="273"/>
            <ac:spMk id="13" creationId="{00000000-0000-0000-0000-000000000000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15.885" v="3"/>
          <ac:spMkLst>
            <pc:docMk/>
            <pc:sldMk cId="1755116108" sldId="273"/>
            <ac:spMk id="23" creationId="{86295E7F-EA66-480B-B001-C8BE7CD61903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5.495" v="5"/>
          <ac:spMkLst>
            <pc:docMk/>
            <pc:sldMk cId="1755116108" sldId="273"/>
            <ac:spMk id="27" creationId="{A8384FB5-9ADC-4DDC-881B-597D56F5B15D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5.495" v="5"/>
          <ac:spMkLst>
            <pc:docMk/>
            <pc:sldMk cId="1755116108" sldId="273"/>
            <ac:spMk id="28" creationId="{91E5A9A7-95C6-4F4F-B00E-C82E07FE62E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5.495" v="5"/>
          <ac:spMkLst>
            <pc:docMk/>
            <pc:sldMk cId="1755116108" sldId="273"/>
            <ac:spMk id="29" creationId="{D07DD2DE-F619-49DD-B5E7-03A290FF4ED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5.495" v="5"/>
          <ac:spMkLst>
            <pc:docMk/>
            <pc:sldMk cId="1755116108" sldId="273"/>
            <ac:spMk id="30" creationId="{85149191-5F60-4A28-AAFF-039F96B0F3EC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5.495" v="5"/>
          <ac:spMkLst>
            <pc:docMk/>
            <pc:sldMk cId="1755116108" sldId="273"/>
            <ac:spMk id="31" creationId="{F8260ED5-17F7-4158-B241-D51DD4CF1B7E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8.182" v="7"/>
          <ac:spMkLst>
            <pc:docMk/>
            <pc:sldMk cId="1755116108" sldId="273"/>
            <ac:spMk id="32" creationId="{0E91F5CA-B392-444C-88E3-BF5BAAEBDEB0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28.182" v="7"/>
          <ac:spMkLst>
            <pc:docMk/>
            <pc:sldMk cId="1755116108" sldId="273"/>
            <ac:spMk id="33" creationId="{DFCA2118-59A2-4310-A4B2-F2CBA821E84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32.651" v="9"/>
          <ac:spMkLst>
            <pc:docMk/>
            <pc:sldMk cId="1755116108" sldId="273"/>
            <ac:spMk id="34" creationId="{665DBBEF-238B-476B-96AB-8AAC3224ECEA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32.651" v="9"/>
          <ac:spMkLst>
            <pc:docMk/>
            <pc:sldMk cId="1755116108" sldId="273"/>
            <ac:spMk id="35" creationId="{3FCFB1DE-0B7E-48CC-BA90-B2AB0889F9D6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36" creationId="{A4E37431-20F0-4DD6-84A9-ED2B644943A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37" creationId="{0AE98B72-66C6-4AB4-AF0D-BA830DE86393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38" creationId="{407EAFC6-733F-403D-BB4D-05A3A28742F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39" creationId="{17A36730-4CB0-4F61-AD11-A44C9765833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40" creationId="{C69C79E1-F916-4929-A4F3-DE763D4BFA57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7:46.277" v="11"/>
          <ac:spMkLst>
            <pc:docMk/>
            <pc:sldMk cId="1755116108" sldId="273"/>
            <ac:spMk id="41" creationId="{767334AB-16BD-4EC7-8C6B-4B5171600933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8:07.981" v="13"/>
          <ac:spMkLst>
            <pc:docMk/>
            <pc:sldMk cId="1755116108" sldId="273"/>
            <ac:spMk id="42" creationId="{A8384FB5-9ADC-4DDC-881B-597D56F5B15D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8:07.981" v="13"/>
          <ac:spMkLst>
            <pc:docMk/>
            <pc:sldMk cId="1755116108" sldId="273"/>
            <ac:spMk id="43" creationId="{91E5A9A7-95C6-4F4F-B00E-C82E07FE62E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8:07.981" v="13"/>
          <ac:spMkLst>
            <pc:docMk/>
            <pc:sldMk cId="1755116108" sldId="273"/>
            <ac:spMk id="44" creationId="{D07DD2DE-F619-49DD-B5E7-03A290FF4ED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8:07.981" v="13"/>
          <ac:spMkLst>
            <pc:docMk/>
            <pc:sldMk cId="1755116108" sldId="273"/>
            <ac:spMk id="45" creationId="{85149191-5F60-4A28-AAFF-039F96B0F3EC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28:07.981" v="13"/>
          <ac:spMkLst>
            <pc:docMk/>
            <pc:sldMk cId="1755116108" sldId="273"/>
            <ac:spMk id="46" creationId="{F8260ED5-17F7-4158-B241-D51DD4CF1B7E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70" v="45"/>
          <ac:spMkLst>
            <pc:docMk/>
            <pc:sldMk cId="1755116108" sldId="273"/>
            <ac:spMk id="47" creationId="{A8384FB5-9ADC-4DDC-881B-597D56F5B15D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70" v="45"/>
          <ac:spMkLst>
            <pc:docMk/>
            <pc:sldMk cId="1755116108" sldId="273"/>
            <ac:spMk id="48" creationId="{91E5A9A7-95C6-4F4F-B00E-C82E07FE62E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70" v="45"/>
          <ac:spMkLst>
            <pc:docMk/>
            <pc:sldMk cId="1755116108" sldId="273"/>
            <ac:spMk id="49" creationId="{D07DD2DE-F619-49DD-B5E7-03A290FF4ED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70" v="45"/>
          <ac:spMkLst>
            <pc:docMk/>
            <pc:sldMk cId="1755116108" sldId="273"/>
            <ac:spMk id="50" creationId="{85149191-5F60-4A28-AAFF-039F96B0F3EC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70" v="45"/>
          <ac:spMkLst>
            <pc:docMk/>
            <pc:sldMk cId="1755116108" sldId="273"/>
            <ac:spMk id="51" creationId="{F8260ED5-17F7-4158-B241-D51DD4CF1B7E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6.550" v="91"/>
          <ac:spMkLst>
            <pc:docMk/>
            <pc:sldMk cId="1755116108" sldId="273"/>
            <ac:spMk id="52" creationId="{A8384FB5-9ADC-4DDC-881B-597D56F5B15D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2:23.620" v="68"/>
          <ac:spMkLst>
            <pc:docMk/>
            <pc:sldMk cId="1755116108" sldId="273"/>
            <ac:spMk id="53" creationId="{23D09407-53BC-485E-B4CE-BC5E4FC4B25B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2:23.620" v="68"/>
          <ac:spMkLst>
            <pc:docMk/>
            <pc:sldMk cId="1755116108" sldId="273"/>
            <ac:spMk id="54" creationId="{921DB988-49FC-4608-B0A2-E2F3A401904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54" v="44"/>
          <ac:spMkLst>
            <pc:docMk/>
            <pc:sldMk cId="1755116108" sldId="273"/>
            <ac:spMk id="56" creationId="{16F9E488-0718-4E1E-9D12-26779F60625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6.550" v="91"/>
          <ac:spMkLst>
            <pc:docMk/>
            <pc:sldMk cId="1755116108" sldId="273"/>
            <ac:spMk id="57" creationId="{91E5A9A7-95C6-4F4F-B00E-C82E07FE62E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0:20.754" v="44"/>
          <ac:spMkLst>
            <pc:docMk/>
            <pc:sldMk cId="1755116108" sldId="273"/>
            <ac:spMk id="58" creationId="{CE708407-D01D-4E57-8998-FF799DBC3788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6.550" v="91"/>
          <ac:spMkLst>
            <pc:docMk/>
            <pc:sldMk cId="1755116108" sldId="273"/>
            <ac:spMk id="59" creationId="{D07DD2DE-F619-49DD-B5E7-03A290FF4ED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6.550" v="91"/>
          <ac:spMkLst>
            <pc:docMk/>
            <pc:sldMk cId="1755116108" sldId="273"/>
            <ac:spMk id="61" creationId="{85149191-5F60-4A28-AAFF-039F96B0F3EC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6.550" v="91"/>
          <ac:spMkLst>
            <pc:docMk/>
            <pc:sldMk cId="1755116108" sldId="273"/>
            <ac:spMk id="62" creationId="{F8260ED5-17F7-4158-B241-D51DD4CF1B7E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3" creationId="{A4E37431-20F0-4DD6-84A9-ED2B644943A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4" creationId="{0AE98B72-66C6-4AB4-AF0D-BA830DE86393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5" creationId="{407EAFC6-733F-403D-BB4D-05A3A28742F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7" creationId="{17A36730-4CB0-4F61-AD11-A44C9765833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8" creationId="{C69C79E1-F916-4929-A4F3-DE763D4BFA57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59.503" v="93"/>
          <ac:spMkLst>
            <pc:docMk/>
            <pc:sldMk cId="1755116108" sldId="273"/>
            <ac:spMk id="69" creationId="{767334AB-16BD-4EC7-8C6B-4B5171600933}"/>
          </ac:spMkLst>
        </pc:spChg>
        <pc:spChg chg="add">
          <ac:chgData name="Мусаєва Нігар Муган кизи" userId="S::musaieva.n.m@nmu.one::23356ce9-c414-457c-8108-9c1333644b33" providerId="AD" clId="Web-{F1BF1137-6605-6E9F-33B6-1B5BA1AD63ED}" dt="2021-09-22T13:34:59.519" v="94"/>
          <ac:spMkLst>
            <pc:docMk/>
            <pc:sldMk cId="1755116108" sldId="273"/>
            <ac:spMk id="70" creationId="{A8384FB5-9ADC-4DDC-881B-597D56F5B15D}"/>
          </ac:spMkLst>
        </pc:spChg>
        <pc:spChg chg="add">
          <ac:chgData name="Мусаєва Нігар Муган кизи" userId="S::musaieva.n.m@nmu.one::23356ce9-c414-457c-8108-9c1333644b33" providerId="AD" clId="Web-{F1BF1137-6605-6E9F-33B6-1B5BA1AD63ED}" dt="2021-09-22T13:34:59.519" v="94"/>
          <ac:spMkLst>
            <pc:docMk/>
            <pc:sldMk cId="1755116108" sldId="273"/>
            <ac:spMk id="71" creationId="{91E5A9A7-95C6-4F4F-B00E-C82E07FE62EF}"/>
          </ac:spMkLst>
        </pc:spChg>
        <pc:spChg chg="add">
          <ac:chgData name="Мусаєва Нігар Муган кизи" userId="S::musaieva.n.m@nmu.one::23356ce9-c414-457c-8108-9c1333644b33" providerId="AD" clId="Web-{F1BF1137-6605-6E9F-33B6-1B5BA1AD63ED}" dt="2021-09-22T13:34:59.519" v="94"/>
          <ac:spMkLst>
            <pc:docMk/>
            <pc:sldMk cId="1755116108" sldId="273"/>
            <ac:spMk id="72" creationId="{D07DD2DE-F619-49DD-B5E7-03A290FF4ED1}"/>
          </ac:spMkLst>
        </pc:spChg>
        <pc:spChg chg="add">
          <ac:chgData name="Мусаєва Нігар Муган кизи" userId="S::musaieva.n.m@nmu.one::23356ce9-c414-457c-8108-9c1333644b33" providerId="AD" clId="Web-{F1BF1137-6605-6E9F-33B6-1B5BA1AD63ED}" dt="2021-09-22T13:34:59.519" v="94"/>
          <ac:spMkLst>
            <pc:docMk/>
            <pc:sldMk cId="1755116108" sldId="273"/>
            <ac:spMk id="73" creationId="{85149191-5F60-4A28-AAFF-039F96B0F3EC}"/>
          </ac:spMkLst>
        </pc:spChg>
        <pc:spChg chg="add">
          <ac:chgData name="Мусаєва Нігар Муган кизи" userId="S::musaieva.n.m@nmu.one::23356ce9-c414-457c-8108-9c1333644b33" providerId="AD" clId="Web-{F1BF1137-6605-6E9F-33B6-1B5BA1AD63ED}" dt="2021-09-22T13:34:59.519" v="94"/>
          <ac:spMkLst>
            <pc:docMk/>
            <pc:sldMk cId="1755116108" sldId="273"/>
            <ac:spMk id="74" creationId="{F8260ED5-17F7-4158-B241-D51DD4CF1B7E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75" creationId="{A4E37431-20F0-4DD6-84A9-ED2B644943A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77" creationId="{0AE98B72-66C6-4AB4-AF0D-BA830DE86393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79" creationId="{407EAFC6-733F-403D-BB4D-05A3A28742F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81" creationId="{17A36730-4CB0-4F61-AD11-A44C9765833F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83" creationId="{C69C79E1-F916-4929-A4F3-DE763D4BFA57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4:23.814" v="87"/>
          <ac:spMkLst>
            <pc:docMk/>
            <pc:sldMk cId="1755116108" sldId="273"/>
            <ac:spMk id="85" creationId="{767334AB-16BD-4EC7-8C6B-4B5171600933}"/>
          </ac:spMkLst>
        </pc:spChg>
        <pc:grpChg chg="add del">
          <ac:chgData name="Мусаєва Нігар Муган кизи" userId="S::musaieva.n.m@nmu.one::23356ce9-c414-457c-8108-9c1333644b33" providerId="AD" clId="Web-{F1BF1137-6605-6E9F-33B6-1B5BA1AD63ED}" dt="2021-09-22T13:32:23.620" v="68"/>
          <ac:grpSpMkLst>
            <pc:docMk/>
            <pc:sldMk cId="1755116108" sldId="273"/>
            <ac:grpSpMk id="55" creationId="{E9B930FD-8671-4C4C-ADCF-73AC1D0CD417}"/>
          </ac:grpSpMkLst>
        </pc:grpChg>
        <pc:grpChg chg="add del">
          <ac:chgData name="Мусаєва Нігар Муган кизи" userId="S::musaieva.n.m@nmu.one::23356ce9-c414-457c-8108-9c1333644b33" providerId="AD" clId="Web-{F1BF1137-6605-6E9F-33B6-1B5BA1AD63ED}" dt="2021-09-22T13:30:20.754" v="44"/>
          <ac:grpSpMkLst>
            <pc:docMk/>
            <pc:sldMk cId="1755116108" sldId="273"/>
            <ac:grpSpMk id="60" creationId="{7F963B07-5C9E-478C-A53E-B6F5B4A78933}"/>
          </ac:grpSpMkLst>
        </pc:grpChg>
        <pc:grpChg chg="add del">
          <ac:chgData name="Мусаєва Нігар Муган кизи" userId="S::musaieva.n.m@nmu.one::23356ce9-c414-457c-8108-9c1333644b33" providerId="AD" clId="Web-{F1BF1137-6605-6E9F-33B6-1B5BA1AD63ED}" dt="2021-09-22T13:32:23.620" v="68"/>
          <ac:grpSpMkLst>
            <pc:docMk/>
            <pc:sldMk cId="1755116108" sldId="273"/>
            <ac:grpSpMk id="66" creationId="{383C2651-AE0C-4AE4-8725-E2F9414FE219}"/>
          </ac:grpSpMkLst>
        </pc:grpChg>
        <pc:picChg chg="mod ord">
          <ac:chgData name="Мусаєва Нігар Муган кизи" userId="S::musaieva.n.m@nmu.one::23356ce9-c414-457c-8108-9c1333644b33" providerId="AD" clId="Web-{F1BF1137-6605-6E9F-33B6-1B5BA1AD63ED}" dt="2021-09-22T13:34:59.519" v="94"/>
          <ac:picMkLst>
            <pc:docMk/>
            <pc:sldMk cId="1755116108" sldId="273"/>
            <ac:picMk id="3" creationId="{00000000-0000-0000-0000-000000000000}"/>
          </ac:picMkLst>
        </pc:picChg>
        <pc:cxnChg chg="add del">
          <ac:chgData name="Мусаєва Нігар Муган кизи" userId="S::musaieva.n.m@nmu.one::23356ce9-c414-457c-8108-9c1333644b33" providerId="AD" clId="Web-{F1BF1137-6605-6E9F-33B6-1B5BA1AD63ED}" dt="2021-09-22T13:27:15.885" v="3"/>
          <ac:cxnSpMkLst>
            <pc:docMk/>
            <pc:sldMk cId="1755116108" sldId="273"/>
            <ac:cxnSpMk id="25" creationId="{E126E481-B945-4179-BD79-05E96E9B29E1}"/>
          </ac:cxnSpMkLst>
        </pc:cxnChg>
      </pc:sldChg>
      <pc:sldChg chg="modSp mod modClrScheme chgLayout">
        <pc:chgData name="Мусаєва Нігар Муган кизи" userId="S::musaieva.n.m@nmu.one::23356ce9-c414-457c-8108-9c1333644b33" providerId="AD" clId="Web-{F1BF1137-6605-6E9F-33B6-1B5BA1AD63ED}" dt="2021-09-22T13:34:48.471" v="89"/>
        <pc:sldMkLst>
          <pc:docMk/>
          <pc:sldMk cId="3601266380" sldId="275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601266380" sldId="275"/>
            <ac:spMk id="4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8:59.907" v="130"/>
        <pc:sldMkLst>
          <pc:docMk/>
          <pc:sldMk cId="1888533942" sldId="276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888533942" sldId="276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888533942" sldId="276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888533942" sldId="276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888533942" sldId="276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888533942" sldId="276"/>
            <ac:spMk id="7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1.453" v="131"/>
        <pc:sldMkLst>
          <pc:docMk/>
          <pc:sldMk cId="4238220080" sldId="278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4238220080" sldId="278"/>
            <ac:spMk id="9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4238220080" sldId="278"/>
            <ac:spMk id="10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4.875" v="133"/>
        <pc:sldMkLst>
          <pc:docMk/>
          <pc:sldMk cId="3879496830" sldId="279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879496830" sldId="279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879496830" sldId="279"/>
            <ac:spMk id="4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4.953" v="135"/>
        <pc:sldMkLst>
          <pc:docMk/>
          <pc:sldMk cId="689719046" sldId="281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689719046" sldId="281"/>
            <ac:spMk id="4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7.704" v="136"/>
        <pc:sldMkLst>
          <pc:docMk/>
          <pc:sldMk cId="2928263300" sldId="283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928263300" sldId="283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928263300" sldId="283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928263300" sldId="283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928263300" sldId="283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2928263300" sldId="283"/>
            <ac:spMk id="6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4.672" v="132"/>
        <pc:sldMkLst>
          <pc:docMk/>
          <pc:sldMk cId="1431999001" sldId="284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431999001" sldId="284"/>
            <ac:spMk id="4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9:04.938" v="134"/>
        <pc:sldMkLst>
          <pc:docMk/>
          <pc:sldMk cId="1127817708" sldId="286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7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127817708" sldId="286"/>
            <ac:spMk id="19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8:54.781" v="128"/>
        <pc:sldMkLst>
          <pc:docMk/>
          <pc:sldMk cId="3824422289" sldId="287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3824422289" sldId="287"/>
            <ac:spMk id="2" creationId="{00000000-0000-0000-0000-000000000000}"/>
          </ac:spMkLst>
        </pc:spChg>
      </pc:sldChg>
      <pc:sldChg chg="modSp del mod modClrScheme chgLayout">
        <pc:chgData name="Мусаєва Нігар Муган кизи" userId="S::musaieva.n.m@nmu.one::23356ce9-c414-457c-8108-9c1333644b33" providerId="AD" clId="Web-{F1BF1137-6605-6E9F-33B6-1B5BA1AD63ED}" dt="2021-09-22T13:38:55.312" v="129"/>
        <pc:sldMkLst>
          <pc:docMk/>
          <pc:sldMk cId="1557603342" sldId="288"/>
        </pc:sldMkLst>
        <pc:spChg chg="mod ord">
          <ac:chgData name="Мусаєва Нігар Муган кизи" userId="S::musaieva.n.m@nmu.one::23356ce9-c414-457c-8108-9c1333644b33" providerId="AD" clId="Web-{F1BF1137-6605-6E9F-33B6-1B5BA1AD63ED}" dt="2021-09-22T13:34:48.471" v="89"/>
          <ac:spMkLst>
            <pc:docMk/>
            <pc:sldMk cId="1557603342" sldId="288"/>
            <ac:spMk id="2" creationId="{00000000-0000-0000-0000-000000000000}"/>
          </ac:spMkLst>
        </pc:spChg>
      </pc:sldChg>
      <pc:sldChg chg="addSp delSp modSp new mod setBg modClrScheme setClrOvrMap chgLayout">
        <pc:chgData name="Мусаєва Нігар Муган кизи" userId="S::musaieva.n.m@nmu.one::23356ce9-c414-457c-8108-9c1333644b33" providerId="AD" clId="Web-{F1BF1137-6605-6E9F-33B6-1B5BA1AD63ED}" dt="2021-09-22T13:48:14.701" v="234" actId="1076"/>
        <pc:sldMkLst>
          <pc:docMk/>
          <pc:sldMk cId="3125993807" sldId="289"/>
        </pc:sldMkLst>
        <pc:spChg chg="del">
          <ac:chgData name="Мусаєва Нігар Муган кизи" userId="S::musaieva.n.m@nmu.one::23356ce9-c414-457c-8108-9c1333644b33" providerId="AD" clId="Web-{F1BF1137-6605-6E9F-33B6-1B5BA1AD63ED}" dt="2021-09-22T13:37:21.182" v="118"/>
          <ac:spMkLst>
            <pc:docMk/>
            <pc:sldMk cId="3125993807" sldId="289"/>
            <ac:spMk id="2" creationId="{99738FF5-2709-4930-B560-3D2FA9BC9691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37:31.058" v="120"/>
          <ac:spMkLst>
            <pc:docMk/>
            <pc:sldMk cId="3125993807" sldId="289"/>
            <ac:spMk id="3" creationId="{5D0028FB-59A4-4C81-825F-74553559340C}"/>
          </ac:spMkLst>
        </pc:spChg>
        <pc:spChg chg="add del mod">
          <ac:chgData name="Мусаєва Нігар Муган кизи" userId="S::musaieva.n.m@nmu.one::23356ce9-c414-457c-8108-9c1333644b33" providerId="AD" clId="Web-{F1BF1137-6605-6E9F-33B6-1B5BA1AD63ED}" dt="2021-09-22T13:44:14.079" v="204"/>
          <ac:spMkLst>
            <pc:docMk/>
            <pc:sldMk cId="3125993807" sldId="289"/>
            <ac:spMk id="4" creationId="{ECDCF3F6-5D67-4C21-ADF9-8A37AFEDA9C2}"/>
          </ac:spMkLst>
        </pc:spChg>
        <pc:spChg chg="add mod">
          <ac:chgData name="Мусаєва Нігар Муган кизи" userId="S::musaieva.n.m@nmu.one::23356ce9-c414-457c-8108-9c1333644b33" providerId="AD" clId="Web-{F1BF1137-6605-6E9F-33B6-1B5BA1AD63ED}" dt="2021-09-22T13:47:14.120" v="219" actId="14100"/>
          <ac:spMkLst>
            <pc:docMk/>
            <pc:sldMk cId="3125993807" sldId="289"/>
            <ac:spMk id="6" creationId="{B29636B3-7AF7-46F8-AE13-CAFB7798AB42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47:17.182" v="220"/>
          <ac:spMkLst>
            <pc:docMk/>
            <pc:sldMk cId="3125993807" sldId="289"/>
            <ac:spMk id="9" creationId="{08B249D0-3199-4B5F-AEB8-79480A078556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46:47.056" v="215"/>
          <ac:spMkLst>
            <pc:docMk/>
            <pc:sldMk cId="3125993807" sldId="289"/>
            <ac:spMk id="11" creationId="{605494DE-B078-4D87-BB01-C84320618DAD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46:47.056" v="215"/>
          <ac:spMkLst>
            <pc:docMk/>
            <pc:sldMk cId="3125993807" sldId="289"/>
            <ac:spMk id="13" creationId="{9A0576B0-CD8C-4661-95C8-A9F2CE7CDDB0}"/>
          </ac:spMkLst>
        </pc:spChg>
        <pc:spChg chg="add del">
          <ac:chgData name="Мусаєва Нігар Муган кизи" userId="S::musaieva.n.m@nmu.one::23356ce9-c414-457c-8108-9c1333644b33" providerId="AD" clId="Web-{F1BF1137-6605-6E9F-33B6-1B5BA1AD63ED}" dt="2021-09-22T13:46:47.056" v="215"/>
          <ac:spMkLst>
            <pc:docMk/>
            <pc:sldMk cId="3125993807" sldId="289"/>
            <ac:spMk id="15" creationId="{3FF60E2B-3919-423C-B1FF-56CDE6681165}"/>
          </ac:spMkLst>
        </pc:spChg>
        <pc:picChg chg="add mod ord">
          <ac:chgData name="Мусаєва Нігар Муган кизи" userId="S::musaieva.n.m@nmu.one::23356ce9-c414-457c-8108-9c1333644b33" providerId="AD" clId="Web-{F1BF1137-6605-6E9F-33B6-1B5BA1AD63ED}" dt="2021-09-22T13:47:27.574" v="225" actId="1076"/>
          <ac:picMkLst>
            <pc:docMk/>
            <pc:sldMk cId="3125993807" sldId="289"/>
            <ac:picMk id="5" creationId="{0496D6A2-0A00-4A33-925C-D1BB039FF1E6}"/>
          </ac:picMkLst>
        </pc:picChg>
        <pc:picChg chg="add mod">
          <ac:chgData name="Мусаєва Нігар Муган кизи" userId="S::musaieva.n.m@nmu.one::23356ce9-c414-457c-8108-9c1333644b33" providerId="AD" clId="Web-{F1BF1137-6605-6E9F-33B6-1B5BA1AD63ED}" dt="2021-09-22T13:48:08.966" v="232" actId="1076"/>
          <ac:picMkLst>
            <pc:docMk/>
            <pc:sldMk cId="3125993807" sldId="289"/>
            <ac:picMk id="7" creationId="{3D883334-14F1-4D82-97AF-711DAA8FD333}"/>
          </ac:picMkLst>
        </pc:picChg>
        <pc:picChg chg="add mod ord">
          <ac:chgData name="Мусаєва Нігар Муган кизи" userId="S::musaieva.n.m@nmu.one::23356ce9-c414-457c-8108-9c1333644b33" providerId="AD" clId="Web-{F1BF1137-6605-6E9F-33B6-1B5BA1AD63ED}" dt="2021-09-22T13:48:14.701" v="234" actId="1076"/>
          <ac:picMkLst>
            <pc:docMk/>
            <pc:sldMk cId="3125993807" sldId="289"/>
            <ac:picMk id="8" creationId="{970B3807-0467-4183-9EA5-D0360ED0AF92}"/>
          </ac:picMkLst>
        </pc:picChg>
        <pc:cxnChg chg="add">
          <ac:chgData name="Мусаєва Нігар Муган кизи" userId="S::musaieva.n.m@nmu.one::23356ce9-c414-457c-8108-9c1333644b33" providerId="AD" clId="Web-{F1BF1137-6605-6E9F-33B6-1B5BA1AD63ED}" dt="2021-09-22T13:46:47.056" v="215"/>
          <ac:cxnSpMkLst>
            <pc:docMk/>
            <pc:sldMk cId="3125993807" sldId="289"/>
            <ac:cxnSpMk id="20" creationId="{8F880EF2-DF79-4D9D-8F11-E91D48C79741}"/>
          </ac:cxnSpMkLst>
        </pc:cxnChg>
      </pc:sldChg>
      <pc:sldChg chg="add replId">
        <pc:chgData name="Мусаєва Нігар Муган кизи" userId="S::musaieva.n.m@nmu.one::23356ce9-c414-457c-8108-9c1333644b33" providerId="AD" clId="Web-{F1BF1137-6605-6E9F-33B6-1B5BA1AD63ED}" dt="2021-09-22T13:38:46.296" v="123"/>
        <pc:sldMkLst>
          <pc:docMk/>
          <pc:sldMk cId="1767539201" sldId="290"/>
        </pc:sldMkLst>
      </pc:sldChg>
      <pc:sldChg chg="add replId">
        <pc:chgData name="Мусаєва Нігар Муган кизи" userId="S::musaieva.n.m@nmu.one::23356ce9-c414-457c-8108-9c1333644b33" providerId="AD" clId="Web-{F1BF1137-6605-6E9F-33B6-1B5BA1AD63ED}" dt="2021-09-22T13:38:48.140" v="124"/>
        <pc:sldMkLst>
          <pc:docMk/>
          <pc:sldMk cId="2315585935" sldId="291"/>
        </pc:sldMkLst>
      </pc:sldChg>
      <pc:sldChg chg="add replId">
        <pc:chgData name="Мусаєва Нігар Муган кизи" userId="S::musaieva.n.m@nmu.one::23356ce9-c414-457c-8108-9c1333644b33" providerId="AD" clId="Web-{F1BF1137-6605-6E9F-33B6-1B5BA1AD63ED}" dt="2021-09-22T13:38:49.703" v="125"/>
        <pc:sldMkLst>
          <pc:docMk/>
          <pc:sldMk cId="1039317986" sldId="292"/>
        </pc:sldMkLst>
      </pc:sldChg>
      <pc:sldMasterChg chg="del delSldLayout">
        <pc:chgData name="Мусаєва Нігар Муган кизи" userId="S::musaieva.n.m@nmu.one::23356ce9-c414-457c-8108-9c1333644b33" providerId="AD" clId="Web-{F1BF1137-6605-6E9F-33B6-1B5BA1AD63ED}" dt="2021-09-22T13:27:46.277" v="11"/>
        <pc:sldMasterMkLst>
          <pc:docMk/>
          <pc:sldMasterMk cId="2781785352" sldId="2147483673"/>
        </pc:sldMasterMkLst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4043288891" sldId="2147483674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435904815" sldId="2147483675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826049260" sldId="2147483676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2729388048" sldId="2147483677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635286007" sldId="2147483678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448142891" sldId="2147483679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2058701343" sldId="2147483680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694995943" sldId="2147483681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954508886" sldId="2147483682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2818679721" sldId="2147483683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566927194" sldId="2147483684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4250760067" sldId="2147483685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3934204859" sldId="2147483686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3650572209" sldId="2147483687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3102559652" sldId="2147483688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1469561769" sldId="2147483689"/>
          </pc:sldLayoutMkLst>
        </pc:sldLayoutChg>
        <pc:sldLayoutChg chg="del">
          <pc:chgData name="Мусаєва Нігар Муган кизи" userId="S::musaieva.n.m@nmu.one::23356ce9-c414-457c-8108-9c1333644b33" providerId="AD" clId="Web-{F1BF1137-6605-6E9F-33B6-1B5BA1AD63ED}" dt="2021-09-22T13:27:46.277" v="11"/>
          <pc:sldLayoutMkLst>
            <pc:docMk/>
            <pc:sldMasterMk cId="2781785352" sldId="2147483673"/>
            <pc:sldLayoutMk cId="3270635890" sldId="2147483690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28:07.981" v="13"/>
        <pc:sldMasterMkLst>
          <pc:docMk/>
          <pc:sldMasterMk cId="3768183287" sldId="2147483691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973329984" sldId="214748369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3119370999" sldId="214748369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077921569" sldId="214748369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755071579" sldId="214748369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2737636893" sldId="214748369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772143019" sldId="214748369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56793446" sldId="214748369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529106177" sldId="214748369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143126655" sldId="214748370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987422865" sldId="214748370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1335145089" sldId="214748370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3995930305" sldId="214748370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2305794799" sldId="214748370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2809256420" sldId="214748370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4148864215" sldId="214748370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3903609641" sldId="214748370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07.981" v="13"/>
          <pc:sldLayoutMkLst>
            <pc:docMk/>
            <pc:sldMasterMk cId="3768183287" sldId="2147483691"/>
            <pc:sldLayoutMk cId="2843662164" sldId="2147483708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28:22.138" v="14"/>
        <pc:sldMasterMkLst>
          <pc:docMk/>
          <pc:sldMasterMk cId="2145769570" sldId="2147483709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2202598705" sldId="214748371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855551795" sldId="214748371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018929869" sldId="214748371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454997988" sldId="214748371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60529255" sldId="214748371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3779845449" sldId="214748371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2609565181" sldId="214748371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3485386771" sldId="214748371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831072767" sldId="214748371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4272362919" sldId="214748371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915246051" sldId="214748372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3945153950" sldId="214748372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2284933849" sldId="214748372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859957674" sldId="214748372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209426530" sldId="214748372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1676998642" sldId="214748372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22.138" v="14"/>
          <pc:sldLayoutMkLst>
            <pc:docMk/>
            <pc:sldMasterMk cId="2145769570" sldId="2147483709"/>
            <pc:sldLayoutMk cId="2309817509" sldId="2147483726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28:35.342" v="15"/>
        <pc:sldMasterMkLst>
          <pc:docMk/>
          <pc:sldMasterMk cId="1060962779" sldId="2147483727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097537613" sldId="214748372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976455024" sldId="214748372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39431723" sldId="214748373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297683454" sldId="214748373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191500729" sldId="214748373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411273349" sldId="214748373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235901912" sldId="214748373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601305993" sldId="214748373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130042935" sldId="214748373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309788302" sldId="214748373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900680441" sldId="214748373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1045050047" sldId="214748373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998979717" sldId="214748374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2856259677" sldId="214748374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704938261" sldId="214748374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1475580840" sldId="214748374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28:35.342" v="15"/>
          <pc:sldLayoutMkLst>
            <pc:docMk/>
            <pc:sldMasterMk cId="1060962779" sldId="2147483727"/>
            <pc:sldLayoutMk cId="3607207513" sldId="2147483744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34:23.814" v="87"/>
        <pc:sldMasterMkLst>
          <pc:docMk/>
          <pc:sldMasterMk cId="2652655277" sldId="2147483745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18351612" sldId="214748374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591722237" sldId="214748374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710788947" sldId="214748374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464385916" sldId="214748374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1997642577" sldId="214748375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776824707" sldId="214748375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3739930784" sldId="214748375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1736475646" sldId="214748375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3614734516" sldId="214748375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1566257001" sldId="214748375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278376084" sldId="214748375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528363220" sldId="214748375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4009377799" sldId="214748375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3048504568" sldId="214748375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204154205" sldId="214748376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3691190431" sldId="214748376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23.814" v="87"/>
          <pc:sldLayoutMkLst>
            <pc:docMk/>
            <pc:sldMasterMk cId="2652655277" sldId="2147483745"/>
            <pc:sldLayoutMk cId="601907970" sldId="2147483762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34:33.814" v="88"/>
        <pc:sldMasterMkLst>
          <pc:docMk/>
          <pc:sldMasterMk cId="617278335" sldId="2147483763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366363954" sldId="214748376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764299524" sldId="214748376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591991539" sldId="214748376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0824390" sldId="214748376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3980448642" sldId="214748376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1221716374" sldId="214748376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1735504545" sldId="214748377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74070090" sldId="214748377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910196016" sldId="214748377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028371718" sldId="214748377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3236341299" sldId="214748377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1114295765" sldId="214748377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3773457000" sldId="214748377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548282525" sldId="214748377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743799166" sldId="214748377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576590718" sldId="214748377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33.814" v="88"/>
          <pc:sldLayoutMkLst>
            <pc:docMk/>
            <pc:sldMasterMk cId="617278335" sldId="2147483763"/>
            <pc:sldLayoutMk cId="2126472197" sldId="2147483780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F1BF1137-6605-6E9F-33B6-1B5BA1AD63ED}" dt="2021-09-22T13:34:48.471" v="89"/>
        <pc:sldMasterMkLst>
          <pc:docMk/>
          <pc:sldMasterMk cId="2382470160" sldId="2147483781"/>
        </pc:sldMasterMkLst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1483621580" sldId="214748378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775355850" sldId="214748378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838316125" sldId="214748378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062374791" sldId="214748378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660991167" sldId="214748378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942399326" sldId="214748378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269624918" sldId="214748378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560097052" sldId="214748378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1628259151" sldId="214748379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801257020" sldId="214748379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433086643" sldId="214748379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1565794673" sldId="214748379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519832532" sldId="214748379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010048925" sldId="214748379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2042476237" sldId="214748379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888325066" sldId="214748379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2382470160" sldId="2147483781"/>
            <pc:sldLayoutMk cId="1474761186" sldId="2147483798"/>
          </pc:sldLayoutMkLst>
        </pc:sldLayoutChg>
      </pc:sldMasterChg>
      <pc:sldMasterChg chg="add addSldLayout modSldLayout">
        <pc:chgData name="Мусаєва Нігар Муган кизи" userId="S::musaieva.n.m@nmu.one::23356ce9-c414-457c-8108-9c1333644b33" providerId="AD" clId="Web-{F1BF1137-6605-6E9F-33B6-1B5BA1AD63ED}" dt="2021-09-22T13:34:48.471" v="89"/>
        <pc:sldMasterMkLst>
          <pc:docMk/>
          <pc:sldMasterMk cId="1383821910" sldId="2147483799"/>
        </pc:sldMasterMkLst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279629946" sldId="2147483800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739721875" sldId="2147483801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497968669" sldId="2147483802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518066961" sldId="2147483803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326032543" sldId="2147483816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231442555" sldId="2147483817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83435773" sldId="2147483818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953272498" sldId="2147483819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108737831" sldId="2147483820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1986536104" sldId="2147483821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114382878" sldId="2147483822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224431941" sldId="2147483823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3003025001" sldId="2147483824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673696077" sldId="2147483825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11521017" sldId="2147483826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2176480572" sldId="2147483827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F1BF1137-6605-6E9F-33B6-1B5BA1AD63ED}" dt="2021-09-22T13:34:48.471" v="89"/>
          <pc:sldLayoutMkLst>
            <pc:docMk/>
            <pc:sldMasterMk cId="1383821910" sldId="2147483799"/>
            <pc:sldLayoutMk cId="4034063228" sldId="2147483828"/>
          </pc:sldLayoutMkLst>
        </pc:sldLayoutChg>
      </pc:sldMasterChg>
    </pc:docChg>
  </pc:docChgLst>
  <pc:docChgLst>
    <pc:chgData name="Мусаєва Нігар Муган кизи" userId="S::musaieva.n.m@nmu.one::23356ce9-c414-457c-8108-9c1333644b33" providerId="AD" clId="Web-{5D8B678C-21B2-ED55-D19F-62E377AE2432}"/>
    <pc:docChg chg="addSld delSld modSld sldOrd addMainMaster modMainMaster">
      <pc:chgData name="Мусаєва Нігар Муган кизи" userId="S::musaieva.n.m@nmu.one::23356ce9-c414-457c-8108-9c1333644b33" providerId="AD" clId="Web-{5D8B678C-21B2-ED55-D19F-62E377AE2432}" dt="2021-09-23T10:00:56.946" v="94"/>
      <pc:docMkLst>
        <pc:docMk/>
      </pc:docMkLst>
      <pc:sldChg chg="ord">
        <pc:chgData name="Мусаєва Нігар Муган кизи" userId="S::musaieva.n.m@nmu.one::23356ce9-c414-457c-8108-9c1333644b33" providerId="AD" clId="Web-{5D8B678C-21B2-ED55-D19F-62E377AE2432}" dt="2021-09-23T10:00:56.946" v="88"/>
        <pc:sldMkLst>
          <pc:docMk/>
          <pc:sldMk cId="3125993807" sldId="289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93"/>
        <pc:sldMkLst>
          <pc:docMk/>
          <pc:sldMk cId="1767539201" sldId="290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90"/>
        <pc:sldMkLst>
          <pc:docMk/>
          <pc:sldMk cId="2315585935" sldId="291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89"/>
        <pc:sldMkLst>
          <pc:docMk/>
          <pc:sldMk cId="1039317986" sldId="292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92"/>
        <pc:sldMkLst>
          <pc:docMk/>
          <pc:sldMk cId="2047765094" sldId="295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91"/>
        <pc:sldMkLst>
          <pc:docMk/>
          <pc:sldMk cId="3460720533" sldId="297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6.946" v="94"/>
        <pc:sldMkLst>
          <pc:docMk/>
          <pc:sldMk cId="2463002096" sldId="298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4:45.241" v="25"/>
        <pc:sldMkLst>
          <pc:docMk/>
          <pc:sldMk cId="2648126695" sldId="324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7"/>
        <pc:sldMkLst>
          <pc:docMk/>
          <pc:sldMk cId="2458578579" sldId="338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6"/>
        <pc:sldMkLst>
          <pc:docMk/>
          <pc:sldMk cId="1605666580" sldId="339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5"/>
        <pc:sldMkLst>
          <pc:docMk/>
          <pc:sldMk cId="1548157759" sldId="340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4"/>
        <pc:sldMkLst>
          <pc:docMk/>
          <pc:sldMk cId="4230953985" sldId="341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3"/>
        <pc:sldMkLst>
          <pc:docMk/>
          <pc:sldMk cId="2822044997" sldId="342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2"/>
        <pc:sldMkLst>
          <pc:docMk/>
          <pc:sldMk cId="913734839" sldId="343"/>
        </pc:sldMkLst>
      </pc:sldChg>
      <pc:sldChg chg="ord">
        <pc:chgData name="Мусаєва Нігар Муган кизи" userId="S::musaieva.n.m@nmu.one::23356ce9-c414-457c-8108-9c1333644b33" providerId="AD" clId="Web-{5D8B678C-21B2-ED55-D19F-62E377AE2432}" dt="2021-09-23T10:00:54.321" v="81"/>
        <pc:sldMkLst>
          <pc:docMk/>
          <pc:sldMk cId="3923659484" sldId="344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5.554" v="31"/>
        <pc:sldMkLst>
          <pc:docMk/>
          <pc:sldMk cId="3543656793" sldId="357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4.117" v="30"/>
        <pc:sldMkLst>
          <pc:docMk/>
          <pc:sldMk cId="524040687" sldId="358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3.070" v="29"/>
        <pc:sldMkLst>
          <pc:docMk/>
          <pc:sldMk cId="2105227812" sldId="359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2.414" v="28"/>
        <pc:sldMkLst>
          <pc:docMk/>
          <pc:sldMk cId="1339763292" sldId="360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1.554" v="27"/>
        <pc:sldMkLst>
          <pc:docMk/>
          <pc:sldMk cId="3095948241" sldId="361"/>
        </pc:sldMkLst>
      </pc:sldChg>
      <pc:sldChg chg="del">
        <pc:chgData name="Мусаєва Нігар Муган кизи" userId="S::musaieva.n.m@nmu.one::23356ce9-c414-457c-8108-9c1333644b33" providerId="AD" clId="Web-{5D8B678C-21B2-ED55-D19F-62E377AE2432}" dt="2021-09-23T09:16:00.304" v="26"/>
        <pc:sldMkLst>
          <pc:docMk/>
          <pc:sldMk cId="3262838162" sldId="362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225" v="0"/>
        <pc:sldMkLst>
          <pc:docMk/>
          <pc:sldMk cId="1473699113" sldId="386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335" v="1"/>
        <pc:sldMkLst>
          <pc:docMk/>
          <pc:sldMk cId="2595121973" sldId="387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413" v="2"/>
        <pc:sldMkLst>
          <pc:docMk/>
          <pc:sldMk cId="4285135685" sldId="388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507" v="3"/>
        <pc:sldMkLst>
          <pc:docMk/>
          <pc:sldMk cId="2521101463" sldId="389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616" v="4"/>
        <pc:sldMkLst>
          <pc:docMk/>
          <pc:sldMk cId="3540231745" sldId="390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725" v="5"/>
        <pc:sldMkLst>
          <pc:docMk/>
          <pc:sldMk cId="2226537503" sldId="391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788" v="6"/>
        <pc:sldMkLst>
          <pc:docMk/>
          <pc:sldMk cId="1241921657" sldId="392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882" v="7"/>
        <pc:sldMkLst>
          <pc:docMk/>
          <pc:sldMk cId="3930890573" sldId="393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0.960" v="8"/>
        <pc:sldMkLst>
          <pc:docMk/>
          <pc:sldMk cId="1006248050" sldId="394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069" v="9"/>
        <pc:sldMkLst>
          <pc:docMk/>
          <pc:sldMk cId="1510071827" sldId="395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163" v="10"/>
        <pc:sldMkLst>
          <pc:docMk/>
          <pc:sldMk cId="3707084138" sldId="396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257" v="11"/>
        <pc:sldMkLst>
          <pc:docMk/>
          <pc:sldMk cId="1333915413" sldId="397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350" v="12"/>
        <pc:sldMkLst>
          <pc:docMk/>
          <pc:sldMk cId="847637895" sldId="398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413" v="13"/>
        <pc:sldMkLst>
          <pc:docMk/>
          <pc:sldMk cId="594581232" sldId="399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491" v="14"/>
        <pc:sldMkLst>
          <pc:docMk/>
          <pc:sldMk cId="245876310" sldId="400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600" v="15"/>
        <pc:sldMkLst>
          <pc:docMk/>
          <pc:sldMk cId="2822606085" sldId="401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710" v="16"/>
        <pc:sldMkLst>
          <pc:docMk/>
          <pc:sldMk cId="3820797851" sldId="402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788" v="17"/>
        <pc:sldMkLst>
          <pc:docMk/>
          <pc:sldMk cId="3468651457" sldId="403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866" v="18"/>
        <pc:sldMkLst>
          <pc:docMk/>
          <pc:sldMk cId="28535201" sldId="404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1.975" v="19"/>
        <pc:sldMkLst>
          <pc:docMk/>
          <pc:sldMk cId="4117972338" sldId="405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2.085" v="20"/>
        <pc:sldMkLst>
          <pc:docMk/>
          <pc:sldMk cId="1959866446" sldId="406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2.163" v="21"/>
        <pc:sldMkLst>
          <pc:docMk/>
          <pc:sldMk cId="3104404889" sldId="407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2.241" v="22"/>
        <pc:sldMkLst>
          <pc:docMk/>
          <pc:sldMk cId="2944574803" sldId="408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2.335" v="23"/>
        <pc:sldMkLst>
          <pc:docMk/>
          <pc:sldMk cId="3055445908" sldId="409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4:42.397" v="24"/>
        <pc:sldMkLst>
          <pc:docMk/>
          <pc:sldMk cId="1428198407" sldId="410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0.430" v="32"/>
        <pc:sldMkLst>
          <pc:docMk/>
          <pc:sldMk cId="3885048721" sldId="411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0.586" v="33"/>
        <pc:sldMkLst>
          <pc:docMk/>
          <pc:sldMk cId="3011053217" sldId="412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0.758" v="34"/>
        <pc:sldMkLst>
          <pc:docMk/>
          <pc:sldMk cId="2026593596" sldId="413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0.930" v="35"/>
        <pc:sldMkLst>
          <pc:docMk/>
          <pc:sldMk cId="1415331819" sldId="414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34:12.302" v="55"/>
        <pc:sldMkLst>
          <pc:docMk/>
          <pc:sldMk cId="2602969974" sldId="415"/>
        </pc:sldMkLst>
      </pc:sldChg>
      <pc:sldChg chg="modSp add del">
        <pc:chgData name="Мусаєва Нігар Муган кизи" userId="S::musaieva.n.m@nmu.one::23356ce9-c414-457c-8108-9c1333644b33" providerId="AD" clId="Web-{5D8B678C-21B2-ED55-D19F-62E377AE2432}" dt="2021-09-23T09:52:39.409" v="63"/>
        <pc:sldMkLst>
          <pc:docMk/>
          <pc:sldMk cId="938469787" sldId="416"/>
        </pc:sldMkLst>
        <pc:spChg chg="mod">
          <ac:chgData name="Мусаєва Нігар Муган кизи" userId="S::musaieva.n.m@nmu.one::23356ce9-c414-457c-8108-9c1333644b33" providerId="AD" clId="Web-{5D8B678C-21B2-ED55-D19F-62E377AE2432}" dt="2021-09-23T09:33:59.895" v="54" actId="20577"/>
          <ac:spMkLst>
            <pc:docMk/>
            <pc:sldMk cId="938469787" sldId="416"/>
            <ac:spMk id="2" creationId="{0C1BCEB9-B23D-4E6A-A0A9-2D1DB3A9DBB9}"/>
          </ac:spMkLst>
        </pc:spChg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1.461" v="38"/>
        <pc:sldMkLst>
          <pc:docMk/>
          <pc:sldMk cId="3426012422" sldId="417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18:26.369" v="50"/>
        <pc:sldMkLst>
          <pc:docMk/>
          <pc:sldMk cId="2072330222" sldId="418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33:47.739" v="52"/>
        <pc:sldMkLst>
          <pc:docMk/>
          <pc:sldMk cId="2019704131" sldId="419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18:17.337" v="49"/>
        <pc:sldMkLst>
          <pc:docMk/>
          <pc:sldMk cId="667693176" sldId="420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34:59.083" v="58"/>
        <pc:sldMkLst>
          <pc:docMk/>
          <pc:sldMk cId="3638041462" sldId="421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34:55.755" v="57"/>
        <pc:sldMkLst>
          <pc:docMk/>
          <pc:sldMk cId="1644204016" sldId="422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34:53.505" v="56"/>
        <pc:sldMkLst>
          <pc:docMk/>
          <pc:sldMk cId="1683234611" sldId="423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2.633" v="45"/>
        <pc:sldMkLst>
          <pc:docMk/>
          <pc:sldMk cId="2085841841" sldId="424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2.758" v="46"/>
        <pc:sldMkLst>
          <pc:docMk/>
          <pc:sldMk cId="4092458071" sldId="425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2.898" v="47"/>
        <pc:sldMkLst>
          <pc:docMk/>
          <pc:sldMk cId="1795646480" sldId="426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16:12.992" v="48"/>
        <pc:sldMkLst>
          <pc:docMk/>
          <pc:sldMk cId="3219441715" sldId="427"/>
        </pc:sldMkLst>
      </pc:sldChg>
      <pc:sldChg chg="add">
        <pc:chgData name="Мусаєва Нігар Муган кизи" userId="S::musaieva.n.m@nmu.one::23356ce9-c414-457c-8108-9c1333644b33" providerId="AD" clId="Web-{5D8B678C-21B2-ED55-D19F-62E377AE2432}" dt="2021-09-23T09:26:57.672" v="51"/>
        <pc:sldMkLst>
          <pc:docMk/>
          <pc:sldMk cId="3164289495" sldId="428"/>
        </pc:sldMkLst>
      </pc:sldChg>
      <pc:sldChg chg="add del ord">
        <pc:chgData name="Мусаєва Нігар Муган кизи" userId="S::musaieva.n.m@nmu.one::23356ce9-c414-457c-8108-9c1333644b33" providerId="AD" clId="Web-{5D8B678C-21B2-ED55-D19F-62E377AE2432}" dt="2021-09-23T09:54:28.379" v="66"/>
        <pc:sldMkLst>
          <pc:docMk/>
          <pc:sldMk cId="1153535060" sldId="429"/>
        </pc:sldMkLst>
      </pc:sldChg>
      <pc:sldChg chg="add del">
        <pc:chgData name="Мусаєва Нігар Муган кизи" userId="S::musaieva.n.m@nmu.one::23356ce9-c414-457c-8108-9c1333644b33" providerId="AD" clId="Web-{5D8B678C-21B2-ED55-D19F-62E377AE2432}" dt="2021-09-23T09:52:22.471" v="61"/>
        <pc:sldMkLst>
          <pc:docMk/>
          <pc:sldMk cId="4207952790" sldId="429"/>
        </pc:sldMkLst>
      </pc:sldChg>
      <pc:sldMasterChg chg="add addSldLayout">
        <pc:chgData name="Мусаєва Нігар Муган кизи" userId="S::musaieva.n.m@nmu.one::23356ce9-c414-457c-8108-9c1333644b33" providerId="AD" clId="Web-{5D8B678C-21B2-ED55-D19F-62E377AE2432}" dt="2021-09-23T09:26:57.672" v="51"/>
        <pc:sldMasterMkLst>
          <pc:docMk/>
          <pc:sldMasterMk cId="1865366836" sldId="2147483648"/>
        </pc:sldMasterMkLst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877989713" sldId="2147483649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954763139" sldId="2147483650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4061185605" sldId="2147483651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028097153" sldId="2147483652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1722768958" sldId="2147483653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406043264" sldId="2147483654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924288040" sldId="2147483655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1213126195" sldId="2147483656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587022844" sldId="2147483657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2943592456" sldId="2147483658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3701765211" sldId="2147483659"/>
          </pc:sldLayoutMkLst>
        </pc:sldLayoutChg>
        <pc:sldLayoutChg chg="ad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1865366836" sldId="2147483648"/>
            <pc:sldLayoutMk cId="88375403" sldId="2147483660"/>
          </pc:sldLayoutMkLst>
        </pc:sldLayoutChg>
      </pc:sldMasterChg>
      <pc:sldMasterChg chg="modSldLayout">
        <pc:chgData name="Мусаєва Нігар Муган кизи" userId="S::musaieva.n.m@nmu.one::23356ce9-c414-457c-8108-9c1333644b33" providerId="AD" clId="Web-{5D8B678C-21B2-ED55-D19F-62E377AE2432}" dt="2021-09-23T09:14:40.225" v="0"/>
        <pc:sldMasterMkLst>
          <pc:docMk/>
          <pc:sldMasterMk cId="4178994664" sldId="2147483884"/>
        </pc:sldMasterMkLst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4178994664" sldId="2147483884"/>
            <pc:sldLayoutMk cId="2786115720" sldId="2147483914"/>
          </pc:sldLayoutMkLst>
        </pc:sldLayoutChg>
      </pc:sldMasterChg>
      <pc:sldMasterChg chg="modSldLayout">
        <pc:chgData name="Мусаєва Нігар Муган кизи" userId="S::musaieva.n.m@nmu.one::23356ce9-c414-457c-8108-9c1333644b33" providerId="AD" clId="Web-{5D8B678C-21B2-ED55-D19F-62E377AE2432}" dt="2021-09-23T09:14:40.225" v="0"/>
        <pc:sldMasterMkLst>
          <pc:docMk/>
          <pc:sldMasterMk cId="0" sldId="2147483890"/>
        </pc:sldMasterMkLst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3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4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5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6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7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8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09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10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11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12"/>
          </pc:sldLayoutMkLst>
        </pc:sldLayoutChg>
        <pc:sldLayoutChg chg="replId">
          <pc:chgData name="Мусаєва Нігар Муган кизи" userId="S::musaieva.n.m@nmu.one::23356ce9-c414-457c-8108-9c1333644b33" providerId="AD" clId="Web-{5D8B678C-21B2-ED55-D19F-62E377AE2432}" dt="2021-09-23T09:14:40.225" v="0"/>
          <pc:sldLayoutMkLst>
            <pc:docMk/>
            <pc:sldMasterMk cId="0" sldId="2147483890"/>
            <pc:sldLayoutMk cId="0" sldId="2147483913"/>
          </pc:sldLayoutMkLst>
        </pc:sldLayoutChg>
      </pc:sldMasterChg>
      <pc:sldMasterChg chg="replId">
        <pc:chgData name="Мусаєва Нігар Муган кизи" userId="S::musaieva.n.m@nmu.one::23356ce9-c414-457c-8108-9c1333644b33" providerId="AD" clId="Web-{5D8B678C-21B2-ED55-D19F-62E377AE2432}" dt="2021-09-23T09:14:40.225" v="0"/>
        <pc:sldMasterMkLst>
          <pc:docMk/>
          <pc:sldMasterMk cId="0" sldId="2147483902"/>
        </pc:sldMasterMkLst>
      </pc:sldMasterChg>
      <pc:sldMasterChg chg="add replId addSldLayout modSldLayout">
        <pc:chgData name="Мусаєва Нігар Муган кизи" userId="S::musaieva.n.m@nmu.one::23356ce9-c414-457c-8108-9c1333644b33" providerId="AD" clId="Web-{5D8B678C-21B2-ED55-D19F-62E377AE2432}" dt="2021-09-23T09:16:10.430" v="32"/>
        <pc:sldMasterMkLst>
          <pc:docMk/>
          <pc:sldMasterMk cId="61679847" sldId="2147483915"/>
        </pc:sldMasterMkLst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3129090999" sldId="2147483916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2494776038" sldId="2147483917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1900615245" sldId="2147483918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4160660717" sldId="2147483919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3544381113" sldId="2147483920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1071793133" sldId="2147483921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3670963000" sldId="2147483922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1388259732" sldId="2147483923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3638790777" sldId="2147483924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3630524496" sldId="2147483925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438001097" sldId="2147483926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16:10.430" v="32"/>
          <pc:sldLayoutMkLst>
            <pc:docMk/>
            <pc:sldMasterMk cId="61679847" sldId="2147483915"/>
            <pc:sldLayoutMk cId="1268976984" sldId="2147483927"/>
          </pc:sldLayoutMkLst>
        </pc:sldLayoutChg>
      </pc:sldMasterChg>
      <pc:sldMasterChg chg="add replId addSldLayout modSldLayout">
        <pc:chgData name="Мусаєва Нігар Муган кизи" userId="S::musaieva.n.m@nmu.one::23356ce9-c414-457c-8108-9c1333644b33" providerId="AD" clId="Web-{5D8B678C-21B2-ED55-D19F-62E377AE2432}" dt="2021-09-23T09:26:57.672" v="51"/>
        <pc:sldMasterMkLst>
          <pc:docMk/>
          <pc:sldMasterMk cId="4178994664" sldId="2147483928"/>
        </pc:sldMasterMkLst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593130608" sldId="2147483929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702785540" sldId="2147483930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1052053689" sldId="2147483931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1824636638" sldId="2147483932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627376013" sldId="2147483933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590333000" sldId="2147483934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851804458" sldId="2147483935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1968642100" sldId="2147483936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1012235871" sldId="2147483937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426504479" sldId="2147483938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1551969289" sldId="2147483939"/>
          </pc:sldLayoutMkLst>
        </pc:sldLayoutChg>
        <pc:sldLayoutChg chg="add replId">
          <pc:chgData name="Мусаєва Нігар Муган кизи" userId="S::musaieva.n.m@nmu.one::23356ce9-c414-457c-8108-9c1333644b33" providerId="AD" clId="Web-{5D8B678C-21B2-ED55-D19F-62E377AE2432}" dt="2021-09-23T09:26:57.672" v="51"/>
          <pc:sldLayoutMkLst>
            <pc:docMk/>
            <pc:sldMasterMk cId="4178994664" sldId="2147483928"/>
            <pc:sldLayoutMk cId="2786115720" sldId="2147483940"/>
          </pc:sldLayoutMkLst>
        </pc:sldLayoutChg>
      </pc:sldMasterChg>
    </pc:docChg>
  </pc:docChgLst>
  <pc:docChgLst>
    <pc:chgData name="Мусаєва Нігар Муган кизи" userId="S::musaieva.n.m@nmu.one::23356ce9-c414-457c-8108-9c1333644b33" providerId="AD" clId="Web-{C437EE44-0E3A-DEE1-275E-C398E1810A35}"/>
    <pc:docChg chg="delSld modSld">
      <pc:chgData name="Мусаєва Нігар Муган кизи" userId="S::musaieva.n.m@nmu.one::23356ce9-c414-457c-8108-9c1333644b33" providerId="AD" clId="Web-{C437EE44-0E3A-DEE1-275E-C398E1810A35}" dt="2021-09-22T17:11:15.308" v="42" actId="1076"/>
      <pc:docMkLst>
        <pc:docMk/>
      </pc:docMkLst>
      <pc:sldChg chg="delSp modSp del">
        <pc:chgData name="Мусаєва Нігар Муган кизи" userId="S::musaieva.n.m@nmu.one::23356ce9-c414-457c-8108-9c1333644b33" providerId="AD" clId="Web-{C437EE44-0E3A-DEE1-275E-C398E1810A35}" dt="2021-09-22T17:10:39.792" v="34"/>
        <pc:sldMkLst>
          <pc:docMk/>
          <pc:sldMk cId="2879141711" sldId="293"/>
        </pc:sldMkLst>
        <pc:picChg chg="del mod">
          <ac:chgData name="Мусаєва Нігар Муган кизи" userId="S::musaieva.n.m@nmu.one::23356ce9-c414-457c-8108-9c1333644b33" providerId="AD" clId="Web-{C437EE44-0E3A-DEE1-275E-C398E1810A35}" dt="2021-09-22T17:10:21.635" v="22"/>
          <ac:picMkLst>
            <pc:docMk/>
            <pc:sldMk cId="2879141711" sldId="293"/>
            <ac:picMk id="3" creationId="{42E5CD46-9FDC-48E6-A323-E8C1B9CFA793}"/>
          </ac:picMkLst>
        </pc:picChg>
        <pc:picChg chg="del mod">
          <ac:chgData name="Мусаєва Нігар Муган кизи" userId="S::musaieva.n.m@nmu.one::23356ce9-c414-457c-8108-9c1333644b33" providerId="AD" clId="Web-{C437EE44-0E3A-DEE1-275E-C398E1810A35}" dt="2021-09-22T17:10:21.635" v="21"/>
          <ac:picMkLst>
            <pc:docMk/>
            <pc:sldMk cId="2879141711" sldId="293"/>
            <ac:picMk id="5" creationId="{F7A7ABE5-800E-4CD2-ADB4-2BE4EFE15B57}"/>
          </ac:picMkLst>
        </pc:picChg>
        <pc:picChg chg="del">
          <ac:chgData name="Мусаєва Нігар Муган кизи" userId="S::musaieva.n.m@nmu.one::23356ce9-c414-457c-8108-9c1333644b33" providerId="AD" clId="Web-{C437EE44-0E3A-DEE1-275E-C398E1810A35}" dt="2021-09-22T17:09:32.805" v="4"/>
          <ac:picMkLst>
            <pc:docMk/>
            <pc:sldMk cId="2879141711" sldId="293"/>
            <ac:picMk id="6" creationId="{C840C62A-D20E-4918-B8DC-E6C7AAE7F64D}"/>
          </ac:picMkLst>
        </pc:picChg>
        <pc:picChg chg="del mod">
          <ac:chgData name="Мусаєва Нігар Муган кизи" userId="S::musaieva.n.m@nmu.one::23356ce9-c414-457c-8108-9c1333644b33" providerId="AD" clId="Web-{C437EE44-0E3A-DEE1-275E-C398E1810A35}" dt="2021-09-22T17:09:58.712" v="15"/>
          <ac:picMkLst>
            <pc:docMk/>
            <pc:sldMk cId="2879141711" sldId="293"/>
            <ac:picMk id="7" creationId="{BD520C8E-3F17-448B-886C-02D2AC0A0BAC}"/>
          </ac:picMkLst>
        </pc:picChg>
        <pc:picChg chg="del mod">
          <ac:chgData name="Мусаєва Нігар Муган кизи" userId="S::musaieva.n.m@nmu.one::23356ce9-c414-457c-8108-9c1333644b33" providerId="AD" clId="Web-{C437EE44-0E3A-DEE1-275E-C398E1810A35}" dt="2021-09-22T17:09:58.712" v="14"/>
          <ac:picMkLst>
            <pc:docMk/>
            <pc:sldMk cId="2879141711" sldId="293"/>
            <ac:picMk id="8" creationId="{8D321C33-EBAE-49B3-BCB4-665FC5C369D4}"/>
          </ac:picMkLst>
        </pc:picChg>
        <pc:picChg chg="del mod">
          <ac:chgData name="Мусаєва Нігар Муган кизи" userId="S::musaieva.n.m@nmu.one::23356ce9-c414-457c-8108-9c1333644b33" providerId="AD" clId="Web-{C437EE44-0E3A-DEE1-275E-C398E1810A35}" dt="2021-09-22T17:09:58.712" v="13"/>
          <ac:picMkLst>
            <pc:docMk/>
            <pc:sldMk cId="2879141711" sldId="293"/>
            <ac:picMk id="9" creationId="{0904ABB3-995C-4B98-8D27-245B656190BA}"/>
          </ac:picMkLst>
        </pc:picChg>
      </pc:sldChg>
      <pc:sldChg chg="addSp modSp del">
        <pc:chgData name="Мусаєва Нігар Муган кизи" userId="S::musaieva.n.m@nmu.one::23356ce9-c414-457c-8108-9c1333644b33" providerId="AD" clId="Web-{C437EE44-0E3A-DEE1-275E-C398E1810A35}" dt="2021-09-22T17:10:37.620" v="33"/>
        <pc:sldMkLst>
          <pc:docMk/>
          <pc:sldMk cId="1078253832" sldId="294"/>
        </pc:sldMkLst>
        <pc:picChg chg="add mod">
          <ac:chgData name="Мусаєва Нігар Муган кизи" userId="S::musaieva.n.m@nmu.one::23356ce9-c414-457c-8108-9c1333644b33" providerId="AD" clId="Web-{C437EE44-0E3A-DEE1-275E-C398E1810A35}" dt="2021-09-22T17:10:01.009" v="16"/>
          <ac:picMkLst>
            <pc:docMk/>
            <pc:sldMk cId="1078253832" sldId="294"/>
            <ac:picMk id="2" creationId="{45DFC46E-40E6-4F6C-8922-9262261A2670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0:01.009" v="17"/>
          <ac:picMkLst>
            <pc:docMk/>
            <pc:sldMk cId="1078253832" sldId="294"/>
            <ac:picMk id="3" creationId="{8D7111FF-8DED-46D1-8A8A-3CCC2417E106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0:01.025" v="18"/>
          <ac:picMkLst>
            <pc:docMk/>
            <pc:sldMk cId="1078253832" sldId="294"/>
            <ac:picMk id="5" creationId="{AA7A5E9B-DE2E-4D07-A3CE-C4F718FB4530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0:33.385" v="32" actId="1076"/>
          <ac:picMkLst>
            <pc:docMk/>
            <pc:sldMk cId="1078253832" sldId="294"/>
            <ac:picMk id="6" creationId="{09EBF2B3-4B85-4D9A-B6EF-BF619F768AEF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0:33.385" v="31" actId="1076"/>
          <ac:picMkLst>
            <pc:docMk/>
            <pc:sldMk cId="1078253832" sldId="294"/>
            <ac:picMk id="7" creationId="{166E2533-B3F9-4BEF-850B-31BA9FC3990A}"/>
          </ac:picMkLst>
        </pc:picChg>
      </pc:sldChg>
      <pc:sldChg chg="addSp modSp">
        <pc:chgData name="Мусаєва Нігар Муган кизи" userId="S::musaieva.n.m@nmu.one::23356ce9-c414-457c-8108-9c1333644b33" providerId="AD" clId="Web-{C437EE44-0E3A-DEE1-275E-C398E1810A35}" dt="2021-09-22T17:11:15.308" v="42" actId="1076"/>
        <pc:sldMkLst>
          <pc:docMk/>
          <pc:sldMk cId="2047765094" sldId="295"/>
        </pc:sldMkLst>
        <pc:picChg chg="add mod">
          <ac:chgData name="Мусаєва Нігар Муган кизи" userId="S::musaieva.n.m@nmu.one::23356ce9-c414-457c-8108-9c1333644b33" providerId="AD" clId="Web-{C437EE44-0E3A-DEE1-275E-C398E1810A35}" dt="2021-09-22T17:11:15.308" v="42" actId="1076"/>
          <ac:picMkLst>
            <pc:docMk/>
            <pc:sldMk cId="2047765094" sldId="295"/>
            <ac:picMk id="2" creationId="{E655FC6A-731E-4035-B511-DFE3134A1FE4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1:14.652" v="41" actId="1076"/>
          <ac:picMkLst>
            <pc:docMk/>
            <pc:sldMk cId="2047765094" sldId="295"/>
            <ac:picMk id="3" creationId="{3DDD6B67-ED1A-4801-A8A3-70128A38639E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1:12.511" v="40" actId="1076"/>
          <ac:picMkLst>
            <pc:docMk/>
            <pc:sldMk cId="2047765094" sldId="295"/>
            <ac:picMk id="5" creationId="{A9D95D57-5E13-4B24-9603-DA37F9ED187D}"/>
          </ac:picMkLst>
        </pc:picChg>
        <pc:picChg chg="add mod">
          <ac:chgData name="Мусаєва Нігар Муган кизи" userId="S::musaieva.n.m@nmu.one::23356ce9-c414-457c-8108-9c1333644b33" providerId="AD" clId="Web-{C437EE44-0E3A-DEE1-275E-C398E1810A35}" dt="2021-09-22T17:11:11.152" v="39" actId="1076"/>
          <ac:picMkLst>
            <pc:docMk/>
            <pc:sldMk cId="2047765094" sldId="295"/>
            <ac:picMk id="6" creationId="{11DEC409-3B20-440D-9989-EF6ECFC6A588}"/>
          </ac:picMkLst>
        </pc:picChg>
      </pc:sldChg>
    </pc:docChg>
  </pc:docChgLst>
  <pc:docChgLst>
    <pc:chgData name="Мусаєва Нігар Муган кизи" userId="S::musaieva.n.m@nmu.one::23356ce9-c414-457c-8108-9c1333644b33" providerId="AD" clId="Web-{6519C5B2-0B1C-6F42-6D41-4B01B2255ACA}"/>
    <pc:docChg chg="addSld delSld modSld sldOrd addMainMaster modMainMaster">
      <pc:chgData name="Мусаєва Нігар Муган кизи" userId="S::musaieva.n.m@nmu.one::23356ce9-c414-457c-8108-9c1333644b33" providerId="AD" clId="Web-{6519C5B2-0B1C-6F42-6D41-4B01B2255ACA}" dt="2021-09-22T20:37:43.003" v="390"/>
      <pc:docMkLst>
        <pc:docMk/>
      </pc:docMkLst>
      <pc:sldChg chg="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755116108" sldId="273"/>
        </pc:sldMkLst>
      </pc:sldChg>
      <pc:sldChg chg="addSp delSp modSp modTransition">
        <pc:chgData name="Мусаєва Нігар Муган кизи" userId="S::musaieva.n.m@nmu.one::23356ce9-c414-457c-8108-9c1333644b33" providerId="AD" clId="Web-{6519C5B2-0B1C-6F42-6D41-4B01B2255ACA}" dt="2021-09-22T20:28:41.829" v="382"/>
        <pc:sldMkLst>
          <pc:docMk/>
          <pc:sldMk cId="3601266380" sldId="275"/>
        </pc:sldMkLst>
        <pc:spChg chg="add del">
          <ac:chgData name="Мусаєва Нігар Муган кизи" userId="S::musaieva.n.m@nmu.one::23356ce9-c414-457c-8108-9c1333644b33" providerId="AD" clId="Web-{6519C5B2-0B1C-6F42-6D41-4B01B2255ACA}" dt="2021-09-22T20:27:18.683" v="355"/>
          <ac:spMkLst>
            <pc:docMk/>
            <pc:sldMk cId="3601266380" sldId="275"/>
            <ac:spMk id="2" creationId="{2B9A9AA2-8DE2-4DCE-9A84-D306150D737A}"/>
          </ac:spMkLst>
        </pc:spChg>
        <pc:spChg chg="mod">
          <ac:chgData name="Мусаєва Нігар Муган кизи" userId="S::musaieva.n.m@nmu.one::23356ce9-c414-457c-8108-9c1333644b33" providerId="AD" clId="Web-{6519C5B2-0B1C-6F42-6D41-4B01B2255ACA}" dt="2021-09-22T20:28:37.235" v="372" actId="20577"/>
          <ac:spMkLst>
            <pc:docMk/>
            <pc:sldMk cId="3601266380" sldId="275"/>
            <ac:spMk id="4" creationId="{00000000-0000-0000-0000-000000000000}"/>
          </ac:spMkLst>
        </pc:spChg>
      </pc:sldChg>
      <pc:sldChg chg="modSp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125993807" sldId="289"/>
        </pc:sldMkLst>
        <pc:spChg chg="mod">
          <ac:chgData name="Мусаєва Нігар Муган кизи" userId="S::musaieva.n.m@nmu.one::23356ce9-c414-457c-8108-9c1333644b33" providerId="AD" clId="Web-{6519C5B2-0B1C-6F42-6D41-4B01B2255ACA}" dt="2021-09-22T17:43:26.655" v="205" actId="1076"/>
          <ac:spMkLst>
            <pc:docMk/>
            <pc:sldMk cId="3125993807" sldId="289"/>
            <ac:spMk id="6" creationId="{B29636B3-7AF7-46F8-AE13-CAFB7798AB42}"/>
          </ac:spMkLst>
        </pc:spChg>
      </pc:sldChg>
      <pc:sldChg chg="modSp or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767539201" sldId="290"/>
        </pc:sldMkLst>
        <pc:picChg chg="mod">
          <ac:chgData name="Мусаєва Нігар Муган кизи" userId="S::musaieva.n.m@nmu.one::23356ce9-c414-457c-8108-9c1333644b33" providerId="AD" clId="Web-{6519C5B2-0B1C-6F42-6D41-4B01B2255ACA}" dt="2021-09-22T17:15:46.051" v="30" actId="14100"/>
          <ac:picMkLst>
            <pc:docMk/>
            <pc:sldMk cId="1767539201" sldId="290"/>
            <ac:picMk id="2" creationId="{76937645-49A7-4709-9B0F-BD477DEFF34F}"/>
          </ac:picMkLst>
        </pc:picChg>
        <pc:picChg chg="mod">
          <ac:chgData name="Мусаєва Нігар Муган кизи" userId="S::musaieva.n.m@nmu.one::23356ce9-c414-457c-8108-9c1333644b33" providerId="AD" clId="Web-{6519C5B2-0B1C-6F42-6D41-4B01B2255ACA}" dt="2021-09-22T17:15:18.081" v="21" actId="14100"/>
          <ac:picMkLst>
            <pc:docMk/>
            <pc:sldMk cId="1767539201" sldId="290"/>
            <ac:picMk id="3" creationId="{E020D1E3-CECD-4D2E-9301-DE95D459866F}"/>
          </ac:picMkLst>
        </pc:picChg>
        <pc:picChg chg="mod">
          <ac:chgData name="Мусаєва Нігар Муган кизи" userId="S::musaieva.n.m@nmu.one::23356ce9-c414-457c-8108-9c1333644b33" providerId="AD" clId="Web-{6519C5B2-0B1C-6F42-6D41-4B01B2255ACA}" dt="2021-09-22T17:15:33.847" v="27" actId="1076"/>
          <ac:picMkLst>
            <pc:docMk/>
            <pc:sldMk cId="1767539201" sldId="290"/>
            <ac:picMk id="5" creationId="{43231AF5-F273-4B09-BDDD-C804F02E16F7}"/>
          </ac:picMkLst>
        </pc:picChg>
        <pc:picChg chg="mod">
          <ac:chgData name="Мусаєва Нігар Муган кизи" userId="S::musaieva.n.m@nmu.one::23356ce9-c414-457c-8108-9c1333644b33" providerId="AD" clId="Web-{6519C5B2-0B1C-6F42-6D41-4B01B2255ACA}" dt="2021-09-22T17:15:10.487" v="19" actId="1076"/>
          <ac:picMkLst>
            <pc:docMk/>
            <pc:sldMk cId="1767539201" sldId="290"/>
            <ac:picMk id="6" creationId="{42F2EF1F-D8E3-4EFD-AB4C-A26A8FF78C9C}"/>
          </ac:picMkLst>
        </pc:picChg>
      </pc:sldChg>
      <pc:sldChg chg="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315585935" sldId="291"/>
        </pc:sldMkLst>
      </pc:sldChg>
      <pc:sldChg chg="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039317986" sldId="292"/>
        </pc:sldMkLst>
      </pc:sldChg>
      <pc:sldChg chg="addSp delSp modSp mod ord modTransition setBg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047765094" sldId="295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17:13:36.485" v="6"/>
          <ac:spMkLst>
            <pc:docMk/>
            <pc:sldMk cId="2047765094" sldId="295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14:05.455" v="10"/>
          <ac:spMkLst>
            <pc:docMk/>
            <pc:sldMk cId="2047765094" sldId="295"/>
            <ac:spMk id="8" creationId="{B96FC576-AE30-4C09-A12C-0582F2A6A067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13:51.485" v="8"/>
          <ac:spMkLst>
            <pc:docMk/>
            <pc:sldMk cId="2047765094" sldId="295"/>
            <ac:spMk id="11" creationId="{25B97239-2685-48C8-8104-1D4E4E383D82}"/>
          </ac:spMkLst>
        </pc:spChg>
        <pc:picChg chg="mod ord">
          <ac:chgData name="Мусаєва Нігар Муган кизи" userId="S::musaieva.n.m@nmu.one::23356ce9-c414-457c-8108-9c1333644b33" providerId="AD" clId="Web-{6519C5B2-0B1C-6F42-6D41-4B01B2255ACA}" dt="2021-09-22T17:14:26.424" v="14" actId="1076"/>
          <ac:picMkLst>
            <pc:docMk/>
            <pc:sldMk cId="2047765094" sldId="295"/>
            <ac:picMk id="2" creationId="{E655FC6A-731E-4035-B511-DFE3134A1FE4}"/>
          </ac:picMkLst>
        </pc:picChg>
        <pc:picChg chg="mod ord">
          <ac:chgData name="Мусаєва Нігар Муган кизи" userId="S::musaieva.n.m@nmu.one::23356ce9-c414-457c-8108-9c1333644b33" providerId="AD" clId="Web-{6519C5B2-0B1C-6F42-6D41-4B01B2255ACA}" dt="2021-09-22T17:14:17.361" v="12" actId="1076"/>
          <ac:picMkLst>
            <pc:docMk/>
            <pc:sldMk cId="2047765094" sldId="295"/>
            <ac:picMk id="3" creationId="{3DDD6B67-ED1A-4801-A8A3-70128A38639E}"/>
          </ac:picMkLst>
        </pc:picChg>
        <pc:picChg chg="mod ord">
          <ac:chgData name="Мусаєва Нігар Муган кизи" userId="S::musaieva.n.m@nmu.one::23356ce9-c414-457c-8108-9c1333644b33" providerId="AD" clId="Web-{6519C5B2-0B1C-6F42-6D41-4B01B2255ACA}" dt="2021-09-22T17:14:33.127" v="15" actId="1076"/>
          <ac:picMkLst>
            <pc:docMk/>
            <pc:sldMk cId="2047765094" sldId="295"/>
            <ac:picMk id="5" creationId="{A9D95D57-5E13-4B24-9603-DA37F9ED187D}"/>
          </ac:picMkLst>
        </pc:picChg>
        <pc:picChg chg="mod ord">
          <ac:chgData name="Мусаєва Нігар Муган кизи" userId="S::musaieva.n.m@nmu.one::23356ce9-c414-457c-8108-9c1333644b33" providerId="AD" clId="Web-{6519C5B2-0B1C-6F42-6D41-4B01B2255ACA}" dt="2021-09-22T17:14:23.158" v="13" actId="1076"/>
          <ac:picMkLst>
            <pc:docMk/>
            <pc:sldMk cId="2047765094" sldId="295"/>
            <ac:picMk id="6" creationId="{11DEC409-3B20-440D-9989-EF6ECFC6A588}"/>
          </ac:picMkLst>
        </pc:picChg>
      </pc:sldChg>
      <pc:sldChg chg="addSp delSp modSp del mod ord setBg">
        <pc:chgData name="Мусаєва Нігар Муган кизи" userId="S::musaieva.n.m@nmu.one::23356ce9-c414-457c-8108-9c1333644b33" providerId="AD" clId="Web-{6519C5B2-0B1C-6F42-6D41-4B01B2255ACA}" dt="2021-09-22T17:29:02.604" v="55"/>
        <pc:sldMkLst>
          <pc:docMk/>
          <pc:sldMk cId="3073776618" sldId="296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17:16:08.021" v="32"/>
          <ac:spMkLst>
            <pc:docMk/>
            <pc:sldMk cId="3073776618" sldId="296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15" creationId="{8950AD4C-6AF3-49F8-94E1-DBCAFB39478B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17" creationId="{0ACBD85E-A404-45CB-B532-1039E479D4C6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19" creationId="{DB1626B1-BAC7-4893-A5AC-620597685187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21" creationId="{D64E9910-51FE-45BF-973D-9D2401FD3C63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26" creationId="{2D2B266D-3625-4584-A5C3-7D3F672CFF30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7:28:56.620" v="54"/>
          <ac:spMkLst>
            <pc:docMk/>
            <pc:sldMk cId="3073776618" sldId="296"/>
            <ac:spMk id="28" creationId="{A5D2A5D1-BA0D-47D3-B051-DA7743C46E28}"/>
          </ac:spMkLst>
        </pc:spChg>
        <pc:picChg chg="add mod or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2" creationId="{979B712D-A89D-4AF8-93B9-CAA58B5F8B4D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3" creationId="{5C3CC4B9-5949-44A5-88B6-DE76EF8FA657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5" creationId="{872F773B-E05D-4F42-8624-8CB71FB2FA70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6" creationId="{4077AA0C-A3CC-49B5-B96D-DAF447A71AB4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7" creationId="{675B151C-ADA3-446A-82A2-297A9C88F938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8" creationId="{10E12222-CB9A-49B8-8274-ABC98036A6D2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9" creationId="{833D061A-5429-44EF-A291-F614D02A6A36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28:56.620" v="54"/>
          <ac:picMkLst>
            <pc:docMk/>
            <pc:sldMk cId="3073776618" sldId="296"/>
            <ac:picMk id="10" creationId="{B6B38964-69CC-4730-8AC6-AD5244442C59}"/>
          </ac:picMkLst>
        </pc:picChg>
      </pc:sldChg>
      <pc:sldChg chg="addSp delSp modSp mod modTransition setBg setClrOvrMap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460720533" sldId="297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17:29:07.073" v="56"/>
          <ac:spMkLst>
            <pc:docMk/>
            <pc:sldMk cId="3460720533" sldId="297"/>
            <ac:spMk id="4" creationId="{ECDCF3F6-5D67-4C21-ADF9-8A37AFEDA9C2}"/>
          </ac:spMkLst>
        </pc:spChg>
        <pc:spChg chg="add del mod">
          <ac:chgData name="Мусаєва Нігар Муган кизи" userId="S::musaieva.n.m@nmu.one::23356ce9-c414-457c-8108-9c1333644b33" providerId="AD" clId="Web-{6519C5B2-0B1C-6F42-6D41-4B01B2255ACA}" dt="2021-09-22T17:30:32.309" v="73"/>
          <ac:spMkLst>
            <pc:docMk/>
            <pc:sldMk cId="3460720533" sldId="297"/>
            <ac:spMk id="11" creationId="{EBF5ADCA-01FE-475D-919D-AD4BEC7274BE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17" creationId="{F3060C83-F051-4F0E-ABAD-AA0DFC48B218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19" creationId="{83C98ABE-055B-441F-B07E-44F97F083C39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21" creationId="{29FDB030-9B49-4CED-8CCD-4D99382388AC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23" creationId="{3783CA14-24A1-485C-8B30-D6A5D87987AD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25" creationId="{9A97C86A-04D6-40F7-AE84-31AB43E6A846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27" creationId="{FF9F2414-84E8-453E-B1F3-389FDE8192D9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20.922" v="122"/>
          <ac:spMkLst>
            <pc:docMk/>
            <pc:sldMk cId="3460720533" sldId="297"/>
            <ac:spMk id="29" creationId="{3ECA69A1-7536-43AC-85EF-C7106179F5ED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49.126" v="126"/>
          <ac:spMkLst>
            <pc:docMk/>
            <pc:sldMk cId="3460720533" sldId="297"/>
            <ac:spMk id="34" creationId="{B99E4D29-5F08-447A-A2A3-AB222BB49F50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4:43.909" v="131"/>
          <ac:spMkLst>
            <pc:docMk/>
            <pc:sldMk cId="3460720533" sldId="297"/>
            <ac:spMk id="36" creationId="{E6F01E9F-6B0E-4CF9-87AF-27ECD8D4602A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3:49.126" v="125"/>
          <ac:spMkLst>
            <pc:docMk/>
            <pc:sldMk cId="3460720533" sldId="297"/>
            <ac:spMk id="39" creationId="{E1A92768-C90D-4200-8975-84CC4D4BC944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5:06.065" v="134"/>
          <ac:spMkLst>
            <pc:docMk/>
            <pc:sldMk cId="3460720533" sldId="297"/>
            <ac:spMk id="41" creationId="{72A4EC06-1934-41CA-947A-1A2AD663408A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7:35:06.065" v="134"/>
          <ac:spMkLst>
            <pc:docMk/>
            <pc:sldMk cId="3460720533" sldId="297"/>
            <ac:spMk id="46" creationId="{B99E4D29-5F08-447A-A2A3-AB222BB49F50}"/>
          </ac:spMkLst>
        </pc:spChg>
        <pc:picChg chg="add del mod ord">
          <ac:chgData name="Мусаєва Нігар Муган кизи" userId="S::musaieva.n.m@nmu.one::23356ce9-c414-457c-8108-9c1333644b33" providerId="AD" clId="Web-{6519C5B2-0B1C-6F42-6D41-4B01B2255ACA}" dt="2021-09-22T17:33:10.703" v="117"/>
          <ac:picMkLst>
            <pc:docMk/>
            <pc:sldMk cId="3460720533" sldId="297"/>
            <ac:picMk id="2" creationId="{4A915310-9347-418A-B157-5C6A7082F94F}"/>
          </ac:picMkLst>
        </pc:picChg>
        <pc:picChg chg="add del mod">
          <ac:chgData name="Мусаєва Нігар Муган кизи" userId="S::musaieva.n.m@nmu.one::23356ce9-c414-457c-8108-9c1333644b33" providerId="AD" clId="Web-{6519C5B2-0B1C-6F42-6D41-4B01B2255ACA}" dt="2021-09-22T17:30:58.013" v="81"/>
          <ac:picMkLst>
            <pc:docMk/>
            <pc:sldMk cId="3460720533" sldId="297"/>
            <ac:picMk id="3" creationId="{FAFDDBA3-0C53-47F8-94C7-773883623E59}"/>
          </ac:picMkLst>
        </pc:picChg>
        <pc:picChg chg="add del mod">
          <ac:chgData name="Мусаєва Нігар Муган кизи" userId="S::musaieva.n.m@nmu.one::23356ce9-c414-457c-8108-9c1333644b33" providerId="AD" clId="Web-{6519C5B2-0B1C-6F42-6D41-4B01B2255ACA}" dt="2021-09-22T17:31:47.670" v="92"/>
          <ac:picMkLst>
            <pc:docMk/>
            <pc:sldMk cId="3460720533" sldId="297"/>
            <ac:picMk id="5" creationId="{53519BD0-76AE-4A9D-92ED-208A1A8F27F4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6" creationId="{CAA9E9BD-DAC8-4C95-957E-CED97BA72810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7" creationId="{47B36D03-55DC-4AE2-AE24-361C50D2DFB4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8" creationId="{EB8D9701-A556-41D8-9937-580654F7F70E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9" creationId="{B4EA9C0F-A07A-44F7-A4EB-2F6AFCBF886A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10" creationId="{25278772-8CD5-47E7-A715-9B27407269E5}"/>
          </ac:picMkLst>
        </pc:picChg>
        <pc:picChg chg="add mod ord">
          <ac:chgData name="Мусаєва Нігар Муган кизи" userId="S::musaieva.n.m@nmu.one::23356ce9-c414-457c-8108-9c1333644b33" providerId="AD" clId="Web-{6519C5B2-0B1C-6F42-6D41-4B01B2255ACA}" dt="2021-09-22T17:35:06.065" v="134"/>
          <ac:picMkLst>
            <pc:docMk/>
            <pc:sldMk cId="3460720533" sldId="297"/>
            <ac:picMk id="12" creationId="{A24CF94F-AAF7-4FCD-8321-F6DC92551D43}"/>
          </ac:picMkLst>
        </pc:picChg>
      </pc:sldChg>
      <pc:sldChg chg="addSp delSp modSp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463002096" sldId="298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17:35:30.535" v="135"/>
          <ac:spMkLst>
            <pc:docMk/>
            <pc:sldMk cId="2463002096" sldId="298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7:39:23.759" v="154"/>
          <ac:spMkLst>
            <pc:docMk/>
            <pc:sldMk cId="2463002096" sldId="298"/>
            <ac:spMk id="5" creationId="{A963D7ED-0A43-4041-9404-89FD0081C81F}"/>
          </ac:spMkLst>
        </pc:spChg>
        <pc:spChg chg="add mod">
          <ac:chgData name="Мусаєва Нігар Муган кизи" userId="S::musaieva.n.m@nmu.one::23356ce9-c414-457c-8108-9c1333644b33" providerId="AD" clId="Web-{6519C5B2-0B1C-6F42-6D41-4B01B2255ACA}" dt="2021-09-22T17:44:43.985" v="207" actId="20577"/>
          <ac:spMkLst>
            <pc:docMk/>
            <pc:sldMk cId="2463002096" sldId="298"/>
            <ac:spMk id="6" creationId="{04B23241-EDC8-4358-92F4-E7DC20C9EFD1}"/>
          </ac:spMkLst>
        </pc:spChg>
        <pc:picChg chg="add mod">
          <ac:chgData name="Мусаєва Нігар Муган кизи" userId="S::musaieva.n.m@nmu.one::23356ce9-c414-457c-8108-9c1333644b33" providerId="AD" clId="Web-{6519C5B2-0B1C-6F42-6D41-4B01B2255ACA}" dt="2021-09-22T17:39:02.602" v="151" actId="1076"/>
          <ac:picMkLst>
            <pc:docMk/>
            <pc:sldMk cId="2463002096" sldId="298"/>
            <ac:picMk id="2" creationId="{B235715B-A94B-491F-9C15-8283580B28EE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7:39:05.040" v="152" actId="1076"/>
          <ac:picMkLst>
            <pc:docMk/>
            <pc:sldMk cId="2463002096" sldId="298"/>
            <ac:picMk id="3" creationId="{D6EB2BF7-DD96-4652-A7DC-1F663A4265A0}"/>
          </ac:picMkLst>
        </pc:picChg>
      </pc:sldChg>
      <pc:sldChg chg="del ord">
        <pc:chgData name="Мусаєва Нігар Муган кизи" userId="S::musaieva.n.m@nmu.one::23356ce9-c414-457c-8108-9c1333644b33" providerId="AD" clId="Web-{6519C5B2-0B1C-6F42-6D41-4B01B2255ACA}" dt="2021-09-22T20:25:56.631" v="352"/>
        <pc:sldMkLst>
          <pc:docMk/>
          <pc:sldMk cId="2469654552" sldId="299"/>
        </pc:sldMkLst>
      </pc:sldChg>
      <pc:sldChg chg="add del ord modTransition">
        <pc:chgData name="Мусаєва Нігар Муган кизи" userId="S::musaieva.n.m@nmu.one::23356ce9-c414-457c-8108-9c1333644b33" providerId="AD" clId="Web-{6519C5B2-0B1C-6F42-6D41-4B01B2255ACA}" dt="2021-09-22T20:37:43.003" v="390"/>
        <pc:sldMkLst>
          <pc:docMk/>
          <pc:sldMk cId="1559937249" sldId="300"/>
        </pc:sldMkLst>
      </pc:sldChg>
      <pc:sldChg chg="del">
        <pc:chgData name="Мусаєва Нігар Муган кизи" userId="S::musaieva.n.m@nmu.one::23356ce9-c414-457c-8108-9c1333644b33" providerId="AD" clId="Web-{6519C5B2-0B1C-6F42-6D41-4B01B2255ACA}" dt="2021-09-22T20:24:14.921" v="348"/>
        <pc:sldMkLst>
          <pc:docMk/>
          <pc:sldMk cId="707197401" sldId="301"/>
        </pc:sldMkLst>
      </pc:sldChg>
      <pc:sldChg chg="add or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269030406" sldId="302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083530281" sldId="303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867260919" sldId="304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854670727" sldId="305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804377771" sldId="306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838320912" sldId="307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113006595" sldId="308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069196162" sldId="309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423346623" sldId="310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976080608" sldId="311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101756449" sldId="312"/>
        </pc:sldMkLst>
      </pc:sldChg>
      <pc:sldChg chg="add del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63908502" sldId="313"/>
        </pc:sldMkLst>
      </pc:sldChg>
      <pc:sldChg chg="addSp delSp modSp add mod replId modTransition setBg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401525757" sldId="314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19:49:48.340" v="262"/>
          <ac:spMkLst>
            <pc:docMk/>
            <pc:sldMk cId="3401525757" sldId="314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9:50:43.452" v="271"/>
          <ac:spMkLst>
            <pc:docMk/>
            <pc:sldMk cId="3401525757" sldId="314"/>
            <ac:spMk id="5" creationId="{D99D2C73-08B0-4F6B-A8E9-4651E6BDBE48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9:50:43.452" v="271"/>
          <ac:spMkLst>
            <pc:docMk/>
            <pc:sldMk cId="3401525757" sldId="314"/>
            <ac:spMk id="6" creationId="{968DB88C-7EF2-487C-85D1-848F61F13E3F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0:43.468" v="272"/>
          <ac:spMkLst>
            <pc:docMk/>
            <pc:sldMk cId="3401525757" sldId="314"/>
            <ac:spMk id="7" creationId="{A9F529C3-C941-49FD-8C67-82F134F64BDB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9:50:36.983" v="269"/>
          <ac:spMkLst>
            <pc:docMk/>
            <pc:sldMk cId="3401525757" sldId="314"/>
            <ac:spMk id="8" creationId="{5F9CFCE6-877F-4858-B8BD-2C52CA8AFBC4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0:43.468" v="272"/>
          <ac:spMkLst>
            <pc:docMk/>
            <pc:sldMk cId="3401525757" sldId="314"/>
            <ac:spMk id="9" creationId="{20586029-32A0-47E5-9AEC-AE3ABA6B94D0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9:50:36.983" v="269"/>
          <ac:spMkLst>
            <pc:docMk/>
            <pc:sldMk cId="3401525757" sldId="314"/>
            <ac:spMk id="10" creationId="{8213F8A0-12AE-4514-8372-0DD766EC28EE}"/>
          </ac:spMkLst>
        </pc:spChg>
        <pc:spChg chg="add del">
          <ac:chgData name="Мусаєва Нігар Муган кизи" userId="S::musaieva.n.m@nmu.one::23356ce9-c414-457c-8108-9c1333644b33" providerId="AD" clId="Web-{6519C5B2-0B1C-6F42-6D41-4B01B2255ACA}" dt="2021-09-22T19:50:36.983" v="269"/>
          <ac:spMkLst>
            <pc:docMk/>
            <pc:sldMk cId="3401525757" sldId="314"/>
            <ac:spMk id="12" creationId="{9EFF17D4-9A8C-4CE5-B096-D8CCD4400437}"/>
          </ac:spMkLst>
        </pc:spChg>
        <pc:picChg chg="add mod ord">
          <ac:chgData name="Мусаєва Нігар Муган кизи" userId="S::musaieva.n.m@nmu.one::23356ce9-c414-457c-8108-9c1333644b33" providerId="AD" clId="Web-{6519C5B2-0B1C-6F42-6D41-4B01B2255ACA}" dt="2021-09-22T19:51:00.016" v="274" actId="1076"/>
          <ac:picMkLst>
            <pc:docMk/>
            <pc:sldMk cId="3401525757" sldId="314"/>
            <ac:picMk id="2" creationId="{2F88CF2C-D849-4090-8520-D0A5E51C96F0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9:51:05.344" v="276" actId="1076"/>
          <ac:picMkLst>
            <pc:docMk/>
            <pc:sldMk cId="3401525757" sldId="314"/>
            <ac:picMk id="3" creationId="{F8138B6D-8D6E-4959-BF89-CFEF7D1B952E}"/>
          </ac:picMkLst>
        </pc:picChg>
        <pc:cxnChg chg="add">
          <ac:chgData name="Мусаєва Нігар Муган кизи" userId="S::musaieva.n.m@nmu.one::23356ce9-c414-457c-8108-9c1333644b33" providerId="AD" clId="Web-{6519C5B2-0B1C-6F42-6D41-4B01B2255ACA}" dt="2021-09-22T19:50:43.468" v="272"/>
          <ac:cxnSpMkLst>
            <pc:docMk/>
            <pc:sldMk cId="3401525757" sldId="314"/>
            <ac:cxnSpMk id="11" creationId="{8C730EAB-A532-4295-A302-FB4B90DB9F5E}"/>
          </ac:cxnSpMkLst>
        </pc:cxnChg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434805301" sldId="31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81128600" sldId="31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174141411" sldId="31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306717324" sldId="318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837791217" sldId="31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572270425" sldId="32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717638656" sldId="321"/>
        </pc:sldMkLst>
      </pc:sldChg>
      <pc:sldChg chg="addSp delSp modSp add mod replId modTransition setBg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618789548" sldId="322"/>
        </pc:sldMkLst>
        <pc:spChg chg="del mod">
          <ac:chgData name="Мусаєва Нігар Муган кизи" userId="S::musaieva.n.m@nmu.one::23356ce9-c414-457c-8108-9c1333644b33" providerId="AD" clId="Web-{6519C5B2-0B1C-6F42-6D41-4B01B2255ACA}" dt="2021-09-22T19:54:31.810" v="284"/>
          <ac:spMkLst>
            <pc:docMk/>
            <pc:sldMk cId="618789548" sldId="322"/>
            <ac:spMk id="4" creationId="{ECDCF3F6-5D67-4C21-ADF9-8A37AFEDA9C2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4:39.780" v="285"/>
          <ac:spMkLst>
            <pc:docMk/>
            <pc:sldMk cId="618789548" sldId="322"/>
            <ac:spMk id="8" creationId="{AB8C311F-7253-4AED-9701-7FC0708C41C7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4:39.780" v="285"/>
          <ac:spMkLst>
            <pc:docMk/>
            <pc:sldMk cId="618789548" sldId="322"/>
            <ac:spMk id="10" creationId="{E2384209-CB15-4CDF-9D31-C44FD9A3F20D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4:39.780" v="285"/>
          <ac:spMkLst>
            <pc:docMk/>
            <pc:sldMk cId="618789548" sldId="322"/>
            <ac:spMk id="12" creationId="{2633B3B5-CC90-43F0-8714-D31D1F3F0209}"/>
          </ac:spMkLst>
        </pc:spChg>
        <pc:spChg chg="add">
          <ac:chgData name="Мусаєва Нігар Муган кизи" userId="S::musaieva.n.m@nmu.one::23356ce9-c414-457c-8108-9c1333644b33" providerId="AD" clId="Web-{6519C5B2-0B1C-6F42-6D41-4B01B2255ACA}" dt="2021-09-22T19:54:39.780" v="285"/>
          <ac:spMkLst>
            <pc:docMk/>
            <pc:sldMk cId="618789548" sldId="322"/>
            <ac:spMk id="14" creationId="{A8D57A06-A426-446D-B02C-A2DC6B62E45E}"/>
          </ac:spMkLst>
        </pc:spChg>
        <pc:picChg chg="add del mod">
          <ac:chgData name="Мусаєва Нігар Муган кизи" userId="S::musaieva.n.m@nmu.one::23356ce9-c414-457c-8108-9c1333644b33" providerId="AD" clId="Web-{6519C5B2-0B1C-6F42-6D41-4B01B2255ACA}" dt="2021-09-22T19:51:34.346" v="281"/>
          <ac:picMkLst>
            <pc:docMk/>
            <pc:sldMk cId="618789548" sldId="322"/>
            <ac:picMk id="2" creationId="{7062BE9C-92A2-4B1B-AF1D-7E499815CB81}"/>
          </ac:picMkLst>
        </pc:picChg>
        <pc:picChg chg="add mod">
          <ac:chgData name="Мусаєва Нігар Муган кизи" userId="S::musaieva.n.m@nmu.one::23356ce9-c414-457c-8108-9c1333644b33" providerId="AD" clId="Web-{6519C5B2-0B1C-6F42-6D41-4B01B2255ACA}" dt="2021-09-22T19:54:55.374" v="288" actId="1076"/>
          <ac:picMkLst>
            <pc:docMk/>
            <pc:sldMk cId="618789548" sldId="322"/>
            <ac:picMk id="3" creationId="{A8A026C7-EF47-42F6-B423-B02F034BEA4F}"/>
          </ac:picMkLst>
        </pc:picChg>
      </pc:sldChg>
      <pc:sldChg chg="add del ord replId">
        <pc:chgData name="Мусаєва Нігар Муган кизи" userId="S::musaieva.n.m@nmu.one::23356ce9-c414-457c-8108-9c1333644b33" providerId="AD" clId="Web-{6519C5B2-0B1C-6F42-6D41-4B01B2255ACA}" dt="2021-09-22T20:25:31.551" v="351"/>
        <pc:sldMkLst>
          <pc:docMk/>
          <pc:sldMk cId="2371274065" sldId="323"/>
        </pc:sldMkLst>
      </pc:sldChg>
      <pc:sldChg chg="add replI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648126695" sldId="324"/>
        </pc:sldMkLst>
      </pc:sldChg>
      <pc:sldChg chg="add del replId">
        <pc:chgData name="Мусаєва Нігар Муган кизи" userId="S::musaieva.n.m@nmu.one::23356ce9-c414-457c-8108-9c1333644b33" providerId="AD" clId="Web-{6519C5B2-0B1C-6F42-6D41-4B01B2255ACA}" dt="2021-09-22T20:05:50.665" v="320"/>
        <pc:sldMkLst>
          <pc:docMk/>
          <pc:sldMk cId="3872701522" sldId="32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997615693" sldId="32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258938106" sldId="327"/>
        </pc:sldMkLst>
      </pc:sldChg>
      <pc:sldChg chg="delSp 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910226381" sldId="328"/>
        </pc:sldMkLst>
        <pc:spChg chg="del">
          <ac:chgData name="Мусаєва Нігар Муган кизи" userId="S::musaieva.n.m@nmu.one::23356ce9-c414-457c-8108-9c1333644b33" providerId="AD" clId="Web-{6519C5B2-0B1C-6F42-6D41-4B01B2255ACA}" dt="2021-09-22T20:24:58.596" v="350"/>
          <ac:spMkLst>
            <pc:docMk/>
            <pc:sldMk cId="3910226381" sldId="328"/>
            <ac:spMk id="2" creationId="{00000000-0000-0000-0000-000000000000}"/>
          </ac:spMkLst>
        </pc:spChg>
        <pc:spChg chg="del">
          <ac:chgData name="Мусаєва Нігар Муган кизи" userId="S::musaieva.n.m@nmu.one::23356ce9-c414-457c-8108-9c1333644b33" providerId="AD" clId="Web-{6519C5B2-0B1C-6F42-6D41-4B01B2255ACA}" dt="2021-09-22T20:24:55.033" v="349"/>
          <ac:spMkLst>
            <pc:docMk/>
            <pc:sldMk cId="3910226381" sldId="328"/>
            <ac:spMk id="3" creationId="{00000000-0000-0000-0000-000000000000}"/>
          </ac:spMkLst>
        </pc:spChg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030958045" sldId="32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157285486" sldId="33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452624135" sldId="331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691238945" sldId="332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728716384" sldId="333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807974637" sldId="334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680893000" sldId="33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43753158" sldId="336"/>
        </pc:sldMkLst>
      </pc:sldChg>
      <pc:sldChg chg="add or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090695536" sldId="33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458578579" sldId="338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605666580" sldId="33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548157759" sldId="34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230953985" sldId="341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822044997" sldId="342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913734839" sldId="343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923659484" sldId="344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975690702" sldId="34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06308193" sldId="34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365844456" sldId="34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638814245" sldId="348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124986546" sldId="34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705264562" sldId="35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344398993" sldId="351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920177609" sldId="352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314513139" sldId="353"/>
        </pc:sldMkLst>
      </pc:sldChg>
      <pc:sldChg chg="add replI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959726868" sldId="354"/>
        </pc:sldMkLst>
      </pc:sldChg>
      <pc:sldChg chg="add del ord replId">
        <pc:chgData name="Мусаєва Нігар Муган кизи" userId="S::musaieva.n.m@nmu.one::23356ce9-c414-457c-8108-9c1333644b33" providerId="AD" clId="Web-{6519C5B2-0B1C-6F42-6D41-4B01B2255ACA}" dt="2021-09-22T20:17:42.991" v="347"/>
        <pc:sldMkLst>
          <pc:docMk/>
          <pc:sldMk cId="1827658591" sldId="355"/>
        </pc:sldMkLst>
      </pc:sldChg>
      <pc:sldChg chg="add del replId">
        <pc:chgData name="Мусаєва Нігар Муган кизи" userId="S::musaieva.n.m@nmu.one::23356ce9-c414-457c-8108-9c1333644b33" providerId="AD" clId="Web-{6519C5B2-0B1C-6F42-6D41-4B01B2255ACA}" dt="2021-09-22T20:26:22.257" v="353"/>
        <pc:sldMkLst>
          <pc:docMk/>
          <pc:sldMk cId="3776248328" sldId="35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543656793" sldId="35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524040687" sldId="358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105227812" sldId="35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339763292" sldId="36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095948241" sldId="361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262838162" sldId="362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627032843" sldId="363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447939154" sldId="364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960586488" sldId="36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35832434" sldId="36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78770276" sldId="36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090131034" sldId="368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590140382" sldId="369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175181070" sldId="370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724967879" sldId="371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920312611" sldId="372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4243025318" sldId="373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3294750236" sldId="374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876815785" sldId="375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531248124" sldId="376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1082591164" sldId="377"/>
        </pc:sldMkLst>
      </pc:sldChg>
      <pc:sldChg chg="add modTransition">
        <pc:chgData name="Мусаєва Нігар Муган кизи" userId="S::musaieva.n.m@nmu.one::23356ce9-c414-457c-8108-9c1333644b33" providerId="AD" clId="Web-{6519C5B2-0B1C-6F42-6D41-4B01B2255ACA}" dt="2021-09-22T20:28:41.313" v="376"/>
        <pc:sldMkLst>
          <pc:docMk/>
          <pc:sldMk cId="2208297683" sldId="378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378" v="383"/>
        <pc:sldMkLst>
          <pc:docMk/>
          <pc:sldMk cId="2678626397" sldId="379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456" v="384"/>
        <pc:sldMkLst>
          <pc:docMk/>
          <pc:sldMk cId="3545727485" sldId="380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550" v="385"/>
        <pc:sldMkLst>
          <pc:docMk/>
          <pc:sldMk cId="1548930216" sldId="381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628" v="386"/>
        <pc:sldMkLst>
          <pc:docMk/>
          <pc:sldMk cId="1603522012" sldId="382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690" v="387"/>
        <pc:sldMkLst>
          <pc:docMk/>
          <pc:sldMk cId="629592178" sldId="383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721" v="388"/>
        <pc:sldMkLst>
          <pc:docMk/>
          <pc:sldMk cId="3513408" sldId="384"/>
        </pc:sldMkLst>
      </pc:sldChg>
      <pc:sldChg chg="add">
        <pc:chgData name="Мусаєва Нігар Муган кизи" userId="S::musaieva.n.m@nmu.one::23356ce9-c414-457c-8108-9c1333644b33" providerId="AD" clId="Web-{6519C5B2-0B1C-6F42-6D41-4B01B2255ACA}" dt="2021-09-22T20:37:39.831" v="389"/>
        <pc:sldMkLst>
          <pc:docMk/>
          <pc:sldMk cId="2630462596" sldId="385"/>
        </pc:sldMkLst>
      </pc:sld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1737705526" sldId="2147483701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2566337015" sldId="2147483702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1680726752" sldId="2147483703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1023619961" sldId="2147483704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371067116" sldId="2147483705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994407578" sldId="2147483706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3550407553" sldId="2147483707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3550558362" sldId="2147483708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452713022" sldId="2147483709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344950427" sldId="2147483710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3791839224" sldId="2147483711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737705526" sldId="2147483701"/>
            <pc:sldLayoutMk cId="1316777312" sldId="2147483712"/>
          </pc:sldLayoutMkLst>
        </pc:sldLayoutChg>
      </pc:sldMaster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37:39.378" v="383"/>
        <pc:sldMasterMkLst>
          <pc:docMk/>
          <pc:sldMasterMk cId="3982014116" sldId="2147483715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742079282" sldId="2147483716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660540239" sldId="2147483717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3300785276" sldId="2147483718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1408312595" sldId="2147483719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3110498419" sldId="2147483720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3982014116" sldId="2147483715"/>
            <pc:sldLayoutMk cId="4014691918" sldId="214748372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172263570" sldId="214748389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1680843246" sldId="214748389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1761681023" sldId="2147483893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3139923629" sldId="214748389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2050880174" sldId="2147483895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3982014116" sldId="2147483715"/>
            <pc:sldLayoutMk cId="767334706" sldId="2147483896"/>
          </pc:sldLayoutMkLst>
        </pc:sldLayoutChg>
      </pc:sldMasterChg>
      <pc:sldMasterChg chg="modTransition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1383821910" sldId="2147483799"/>
        </pc:sldMasterMkLst>
        <pc:sldLayoutChg chg="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279629946" sldId="2147483800"/>
          </pc:sldLayoutMkLst>
        </pc:sldLayoutChg>
        <pc:sldLayoutChg chg="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739721875" sldId="2147483801"/>
          </pc:sldLayoutMkLst>
        </pc:sldLayoutChg>
        <pc:sldLayoutChg chg="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497968669" sldId="2147483802"/>
          </pc:sldLayoutMkLst>
        </pc:sldLayoutChg>
        <pc:sldLayoutChg chg="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518066961" sldId="2147483803"/>
          </pc:sldLayoutMkLst>
        </pc:sldLayoutChg>
        <pc:sldLayoutChg chg="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326032543" sldId="2147483816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231442555" sldId="2147483817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83435773" sldId="2147483818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953272498" sldId="2147483819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108737831" sldId="2147483820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1986536104" sldId="2147483821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114382878" sldId="2147483822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224431941" sldId="2147483823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3003025001" sldId="2147483824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673696077" sldId="2147483825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11521017" sldId="2147483826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2176480572" sldId="2147483827"/>
          </pc:sldLayoutMkLst>
        </pc:sldLayoutChg>
        <pc:sldLayoutChg chg="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1383821910" sldId="2147483799"/>
            <pc:sldLayoutMk cId="4034063228" sldId="2147483828"/>
          </pc:sldLayoutMkLst>
        </pc:sldLayoutChg>
      </pc:sldMaster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804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05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06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07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08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09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0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1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2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3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4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04"/>
            <pc:sldLayoutMk cId="0" sldId="2147483815"/>
          </pc:sldLayoutMkLst>
        </pc:sldLayoutChg>
      </pc:sldMasterChg>
      <pc:sldMasterChg chg="add replI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829"/>
        </pc:sldMasterMkLst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3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5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6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7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3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4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29"/>
            <pc:sldLayoutMk cId="0" sldId="2147483877"/>
          </pc:sldLayoutMkLst>
        </pc:sldLayoutChg>
      </pc:sldMasterChg>
      <pc:sldMasterChg chg="add replI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4039222177" sldId="2147483841"/>
        </pc:sldMasterMkLst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1632316433" sldId="2147483843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2539248213" sldId="214748384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1108490293" sldId="2147483845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683400073" sldId="2147483846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266002285" sldId="2147483847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2455317068" sldId="214748384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3562262739" sldId="214748384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826319366" sldId="214748385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157611052" sldId="214748385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3010175482" sldId="214748385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039222177" sldId="2147483841"/>
            <pc:sldLayoutMk cId="3130667280" sldId="2147483853"/>
          </pc:sldLayoutMkLst>
        </pc:sldLayoutChg>
      </pc:sldMaster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842"/>
        </pc:sldMasterMkLst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3959951285" sldId="2147483866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2922896109" sldId="2147483867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126422672" sldId="214748386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406822418" sldId="214748386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2339391770" sldId="214748387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213479872" sldId="214748387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3697819529" sldId="214748387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2517944079" sldId="2147483873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2371912973" sldId="214748387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1628216005" sldId="2147483875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42"/>
            <pc:sldLayoutMk cId="668610211" sldId="2147483876"/>
          </pc:sldLayoutMkLst>
        </pc:sldLayoutChg>
      </pc:sldMaster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864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4"/>
            <pc:sldLayoutMk cId="0" sldId="2147483661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4"/>
            <pc:sldLayoutMk cId="0" sldId="2147483662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4"/>
            <pc:sldLayoutMk cId="0" sldId="2147483663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4"/>
            <pc:sldLayoutMk cId="0" sldId="2147483664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4"/>
            <pc:sldLayoutMk cId="0" sldId="2147483665"/>
          </pc:sldLayoutMkLst>
        </pc:sldLayoutChg>
      </pc:sldMasterChg>
      <pc:sldMasterChg chg="add replI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865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1347764472" sldId="2147483713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2938742426" sldId="2147483714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2975804140" sldId="2147483722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1084581100" sldId="2147483723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2081047131" sldId="214748372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3565878354" sldId="2147483854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917414604" sldId="2147483855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3757717042" sldId="2147483856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2829151298" sldId="2147483857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1530992449" sldId="214748385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1775601195" sldId="214748385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3621085377" sldId="214748386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1093131997" sldId="214748386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3703958590" sldId="214748386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865"/>
            <pc:sldLayoutMk cId="3004069054" sldId="2147483863"/>
          </pc:sldLayoutMkLst>
        </pc:sldLayoutChg>
      </pc:sldMasterChg>
      <pc:sldMasterChg chg="add replId modTransition addSldLayout modSldLayout">
        <pc:chgData name="Мусаєва Нігар Муган кизи" userId="S::musaieva.n.m@nmu.one::23356ce9-c414-457c-8108-9c1333644b33" providerId="AD" clId="Web-{6519C5B2-0B1C-6F42-6D41-4B01B2255ACA}" dt="2021-09-22T20:37:39.378" v="383"/>
        <pc:sldMasterMkLst>
          <pc:docMk/>
          <pc:sldMasterMk cId="4178994664" sldId="2147483884"/>
        </pc:sldMasterMkLst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2593130608" sldId="214748387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2590333000" sldId="214748387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2702785540" sldId="214748388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1052053689" sldId="2147483881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1824636638" sldId="2147483882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2627376013" sldId="2147483883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4178994664" sldId="2147483884"/>
            <pc:sldLayoutMk cId="2851804458" sldId="2147483897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4178994664" sldId="2147483884"/>
            <pc:sldLayoutMk cId="1968642100" sldId="2147483898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4178994664" sldId="2147483884"/>
            <pc:sldLayoutMk cId="1012235871" sldId="2147483899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4178994664" sldId="2147483884"/>
            <pc:sldLayoutMk cId="2426504479" sldId="2147483900"/>
          </pc:sldLayoutMkLst>
        </pc:sldLayoutChg>
        <pc:sldLayoutChg chg="add replId modTransition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4178994664" sldId="2147483884"/>
            <pc:sldLayoutMk cId="1551969289" sldId="2147483901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4178994664" sldId="2147483884"/>
            <pc:sldLayoutMk cId="2786115720" sldId="2147483914"/>
          </pc:sldLayoutMkLst>
        </pc:sldLayoutChg>
      </pc:sldMasterChg>
      <pc:sldMasterChg chg="add addSldLayout">
        <pc:chgData name="Мусаєва Нігар Муган кизи" userId="S::musaieva.n.m@nmu.one::23356ce9-c414-457c-8108-9c1333644b33" providerId="AD" clId="Web-{6519C5B2-0B1C-6F42-6D41-4B01B2255ACA}" dt="2021-09-22T20:37:39.378" v="383"/>
        <pc:sldMasterMkLst>
          <pc:docMk/>
          <pc:sldMasterMk cId="0" sldId="2147483890"/>
        </pc:sldMasterMkLst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3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4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5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6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7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8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09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10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11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12"/>
          </pc:sldLayoutMkLst>
        </pc:sldLayoutChg>
        <pc:sldLayoutChg chg="add">
          <pc:chgData name="Мусаєва Нігар Муган кизи" userId="S::musaieva.n.m@nmu.one::23356ce9-c414-457c-8108-9c1333644b33" providerId="AD" clId="Web-{6519C5B2-0B1C-6F42-6D41-4B01B2255ACA}" dt="2021-09-22T20:37:39.378" v="383"/>
          <pc:sldLayoutMkLst>
            <pc:docMk/>
            <pc:sldMasterMk cId="0" sldId="2147483890"/>
            <pc:sldLayoutMk cId="0" sldId="2147483913"/>
          </pc:sldLayoutMkLst>
        </pc:sldLayoutChg>
      </pc:sldMasterChg>
      <pc:sldMasterChg chg="add modTransition addSldLayout modSldLayout">
        <pc:chgData name="Мусаєва Нігар Муган кизи" userId="S::musaieva.n.m@nmu.one::23356ce9-c414-457c-8108-9c1333644b33" providerId="AD" clId="Web-{6519C5B2-0B1C-6F42-6D41-4B01B2255ACA}" dt="2021-09-22T20:28:41.313" v="376"/>
        <pc:sldMasterMkLst>
          <pc:docMk/>
          <pc:sldMasterMk cId="0" sldId="2147483902"/>
        </pc:sldMasterMkLst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902"/>
            <pc:sldLayoutMk cId="0" sldId="2147483885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902"/>
            <pc:sldLayoutMk cId="0" sldId="2147483886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902"/>
            <pc:sldLayoutMk cId="0" sldId="2147483887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902"/>
            <pc:sldLayoutMk cId="0" sldId="2147483888"/>
          </pc:sldLayoutMkLst>
        </pc:sldLayoutChg>
        <pc:sldLayoutChg chg="add modTransition">
          <pc:chgData name="Мусаєва Нігар Муган кизи" userId="S::musaieva.n.m@nmu.one::23356ce9-c414-457c-8108-9c1333644b33" providerId="AD" clId="Web-{6519C5B2-0B1C-6F42-6D41-4B01B2255ACA}" dt="2021-09-22T20:28:41.313" v="376"/>
          <pc:sldLayoutMkLst>
            <pc:docMk/>
            <pc:sldMasterMk cId="0" sldId="2147483902"/>
            <pc:sldLayoutMk cId="0" sldId="2147483889"/>
          </pc:sldLayoutMkLst>
        </pc:sldLayoutChg>
      </pc:sldMasterChg>
    </pc:docChg>
  </pc:docChgLst>
  <pc:docChgLst>
    <pc:chgData name="Мусаєва Нігар Муган кизи" userId="S::musaieva.n.m@nmu.one::23356ce9-c414-457c-8108-9c1333644b33" providerId="AD" clId="Web-{D3CE225C-DBF9-33E7-C15C-9ED90F9A6BDC}"/>
    <pc:docChg chg="modSld addMainMaster delMainMaster">
      <pc:chgData name="Мусаєва Нігар Муган кизи" userId="S::musaieva.n.m@nmu.one::23356ce9-c414-457c-8108-9c1333644b33" providerId="AD" clId="Web-{D3CE225C-DBF9-33E7-C15C-9ED90F9A6BDC}" dt="2021-09-22T12:21:44.480" v="53"/>
      <pc:docMkLst>
        <pc:docMk/>
      </pc:docMkLst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160248729" sldId="263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60248729" sldId="263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60248729" sldId="263"/>
            <ac:spMk id="4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3244537116" sldId="264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244537116" sldId="264"/>
            <ac:spMk id="2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2523719416" sldId="267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523719416" sldId="267"/>
            <ac:spMk id="2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936526245" sldId="269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936526245" sldId="269"/>
            <ac:spMk id="7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3756570126" sldId="270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756570126" sldId="270"/>
            <ac:spMk id="3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2739873525" sldId="271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739873525" sldId="271"/>
            <ac:spMk id="2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335826626" sldId="272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335826626" sldId="272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335826626" sldId="272"/>
            <ac:spMk id="4" creationId="{00000000-0000-0000-0000-000000000000}"/>
          </ac:spMkLst>
        </pc:spChg>
      </pc:sldChg>
      <pc:sldChg chg="addSp delSp modSp mod setBg modClrScheme delDesignElem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755116108" sldId="273"/>
        </pc:sldMkLst>
        <pc:spChg chg="add del">
          <ac:chgData name="Мусаєва Нігар Муган кизи" userId="S::musaieva.n.m@nmu.one::23356ce9-c414-457c-8108-9c1333644b33" providerId="AD" clId="Web-{D3CE225C-DBF9-33E7-C15C-9ED90F9A6BDC}" dt="2021-09-22T12:19:12.320" v="31"/>
          <ac:spMkLst>
            <pc:docMk/>
            <pc:sldMk cId="1755116108" sldId="273"/>
            <ac:spMk id="2" creationId="{CDC3326D-6DB4-4F5D-9D37-09229D7658F5}"/>
          </ac:spMkLst>
        </pc:spChg>
        <pc:spChg chg="add del mod">
          <ac:chgData name="Мусаєва Нігар Муган кизи" userId="S::musaieva.n.m@nmu.one::23356ce9-c414-457c-8108-9c1333644b33" providerId="AD" clId="Web-{D3CE225C-DBF9-33E7-C15C-9ED90F9A6BDC}" dt="2021-09-22T12:19:10.398" v="30"/>
          <ac:spMkLst>
            <pc:docMk/>
            <pc:sldMk cId="1755116108" sldId="273"/>
            <ac:spMk id="4" creationId="{D67D4B7E-0050-4CC3-B1FA-F51E50B3F065}"/>
          </ac:spMkLst>
        </pc:spChg>
        <pc:spChg chg="del">
          <ac:chgData name="Мусаєва Нігар Муган кизи" userId="S::musaieva.n.m@nmu.one::23356ce9-c414-457c-8108-9c1333644b33" providerId="AD" clId="Web-{D3CE225C-DBF9-33E7-C15C-9ED90F9A6BDC}" dt="2021-09-22T12:18:40.444" v="20"/>
          <ac:spMkLst>
            <pc:docMk/>
            <pc:sldMk cId="1755116108" sldId="273"/>
            <ac:spMk id="5" creationId="{00000000-0000-0000-0000-000000000000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08.117" v="28"/>
          <ac:spMkLst>
            <pc:docMk/>
            <pc:sldMk cId="1755116108" sldId="273"/>
            <ac:spMk id="6" creationId="{3CAFC935-FAA1-4F71-B32E-3A1FFAF255C0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24.714" v="52"/>
          <ac:spMkLst>
            <pc:docMk/>
            <pc:sldMk cId="1755116108" sldId="273"/>
            <ac:spMk id="7" creationId="{95E239AD-9BD5-401C-A01B-4570A0DCD5CA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22.761" v="51"/>
          <ac:spMkLst>
            <pc:docMk/>
            <pc:sldMk cId="1755116108" sldId="273"/>
            <ac:spMk id="8" creationId="{9CDFB55A-75B0-405F-9D17-E74151F92CF8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13" creationId="{00000000-0000-0000-0000-000000000000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15" creationId="{0ADD3505-D816-4666-AAAA-42EC992FAFC6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16" creationId="{B4269A41-C387-4555-A18D-F1B4E366CD01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17" creationId="{911C1882-1ABB-473F-836B-DE0066ABAC90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40.633" v="34"/>
          <ac:spMkLst>
            <pc:docMk/>
            <pc:sldMk cId="1755116108" sldId="273"/>
            <ac:spMk id="18" creationId="{A8384FB5-9ADC-4DDC-881B-597D56F5B15D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19" creationId="{336533B6-75CC-4F87-B044-A8241FBF7729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40.633" v="34"/>
          <ac:spMkLst>
            <pc:docMk/>
            <pc:sldMk cId="1755116108" sldId="273"/>
            <ac:spMk id="20" creationId="{91E5A9A7-95C6-4F4F-B00E-C82E07FE62EF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755116108" sldId="273"/>
            <ac:spMk id="21" creationId="{77EAB586-FBDB-4496-82AC-22F1856379C8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40.633" v="34"/>
          <ac:spMkLst>
            <pc:docMk/>
            <pc:sldMk cId="1755116108" sldId="273"/>
            <ac:spMk id="22" creationId="{D07DD2DE-F619-49DD-B5E7-03A290FF4ED1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40.633" v="34"/>
          <ac:spMkLst>
            <pc:docMk/>
            <pc:sldMk cId="1755116108" sldId="273"/>
            <ac:spMk id="24" creationId="{85149191-5F60-4A28-AAFF-039F96B0F3EC}"/>
          </ac:spMkLst>
        </pc:spChg>
        <pc:spChg chg="add del">
          <ac:chgData name="Мусаєва Нігар Муган кизи" userId="S::musaieva.n.m@nmu.one::23356ce9-c414-457c-8108-9c1333644b33" providerId="AD" clId="Web-{D3CE225C-DBF9-33E7-C15C-9ED90F9A6BDC}" dt="2021-09-22T12:19:40.633" v="34"/>
          <ac:spMkLst>
            <pc:docMk/>
            <pc:sldMk cId="1755116108" sldId="273"/>
            <ac:spMk id="26" creationId="{F8260ED5-17F7-4158-B241-D51DD4CF1B7E}"/>
          </ac:spMkLst>
        </pc:spChg>
        <pc:picChg chg="mod ord">
          <ac:chgData name="Мусаєва Нігар Муган кизи" userId="S::musaieva.n.m@nmu.one::23356ce9-c414-457c-8108-9c1333644b33" providerId="AD" clId="Web-{D3CE225C-DBF9-33E7-C15C-9ED90F9A6BDC}" dt="2021-09-22T12:19:40.649" v="35"/>
          <ac:picMkLst>
            <pc:docMk/>
            <pc:sldMk cId="1755116108" sldId="273"/>
            <ac:picMk id="3" creationId="{00000000-0000-0000-0000-000000000000}"/>
          </ac:picMkLst>
        </pc:pic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3601266380" sldId="275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601266380" sldId="275"/>
            <ac:spMk id="4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888533942" sldId="276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888533942" sldId="276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888533942" sldId="276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888533942" sldId="276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888533942" sldId="276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888533942" sldId="276"/>
            <ac:spMk id="7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4238220080" sldId="278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4238220080" sldId="278"/>
            <ac:spMk id="9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4238220080" sldId="278"/>
            <ac:spMk id="10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3879496830" sldId="279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879496830" sldId="279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879496830" sldId="279"/>
            <ac:spMk id="4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689719046" sldId="281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689719046" sldId="281"/>
            <ac:spMk id="4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2928263300" sldId="283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928263300" sldId="283"/>
            <ac:spMk id="2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928263300" sldId="283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928263300" sldId="283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928263300" sldId="283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2928263300" sldId="283"/>
            <ac:spMk id="6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431999001" sldId="284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431999001" sldId="284"/>
            <ac:spMk id="4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127817708" sldId="286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3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4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5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6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7" creationId="{00000000-0000-0000-0000-000000000000}"/>
          </ac:spMkLst>
        </pc:spChg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127817708" sldId="286"/>
            <ac:spMk id="19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3824422289" sldId="287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3824422289" sldId="287"/>
            <ac:spMk id="2" creationId="{00000000-0000-0000-0000-000000000000}"/>
          </ac:spMkLst>
        </pc:spChg>
      </pc:sldChg>
      <pc:sldChg chg="modSp mod modClrScheme chgLayout">
        <pc:chgData name="Мусаєва Нігар Муган кизи" userId="S::musaieva.n.m@nmu.one::23356ce9-c414-457c-8108-9c1333644b33" providerId="AD" clId="Web-{D3CE225C-DBF9-33E7-C15C-9ED90F9A6BDC}" dt="2021-09-22T12:21:44.480" v="53"/>
        <pc:sldMkLst>
          <pc:docMk/>
          <pc:sldMk cId="1557603342" sldId="288"/>
        </pc:sldMkLst>
        <pc:spChg chg="mod ord">
          <ac:chgData name="Мусаєва Нігар Муган кизи" userId="S::musaieva.n.m@nmu.one::23356ce9-c414-457c-8108-9c1333644b33" providerId="AD" clId="Web-{D3CE225C-DBF9-33E7-C15C-9ED90F9A6BDC}" dt="2021-09-22T12:21:44.480" v="53"/>
          <ac:spMkLst>
            <pc:docMk/>
            <pc:sldMk cId="1557603342" sldId="288"/>
            <ac:spMk id="2" creationId="{00000000-0000-0000-0000-000000000000}"/>
          </ac:spMkLst>
        </pc:spChg>
      </pc:sldChg>
      <pc:sldMasterChg chg="del delSldLayout">
        <pc:chgData name="Мусаєва Нігар Муган кизи" userId="S::musaieva.n.m@nmu.one::23356ce9-c414-457c-8108-9c1333644b33" providerId="AD" clId="Web-{D3CE225C-DBF9-33E7-C15C-9ED90F9A6BDC}" dt="2021-09-22T12:19:23.555" v="32"/>
        <pc:sldMasterMkLst>
          <pc:docMk/>
          <pc:sldMasterMk cId="1061522940" sldId="2147483648"/>
        </pc:sldMasterMkLst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172263570" sldId="2147483649"/>
          </pc:sldLayoutMkLst>
        </pc:sldLayoutChg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1680843246" sldId="2147483650"/>
          </pc:sldLayoutMkLst>
        </pc:sldLayoutChg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1761681023" sldId="2147483651"/>
          </pc:sldLayoutMkLst>
        </pc:sldLayoutChg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3139923629" sldId="2147483652"/>
          </pc:sldLayoutMkLst>
        </pc:sldLayoutChg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2050880174" sldId="2147483653"/>
          </pc:sldLayoutMkLst>
        </pc:sldLayoutChg>
        <pc:sldLayoutChg chg="del">
          <pc:chgData name="Мусаєва Нігар Муган кизи" userId="S::musaieva.n.m@nmu.one::23356ce9-c414-457c-8108-9c1333644b33" providerId="AD" clId="Web-{D3CE225C-DBF9-33E7-C15C-9ED90F9A6BDC}" dt="2021-09-22T12:19:23.555" v="32"/>
          <pc:sldLayoutMkLst>
            <pc:docMk/>
            <pc:sldMasterMk cId="1061522940" sldId="2147483648"/>
            <pc:sldLayoutMk cId="767334706" sldId="2147483654"/>
          </pc:sldLayoutMkLst>
        </pc:sldLayoutChg>
      </pc:sldMasterChg>
      <pc:sldMasterChg chg="add del addSldLayout delSldLayout modSldLayout">
        <pc:chgData name="Мусаєва Нігар Муган кизи" userId="S::musaieva.n.m@nmu.one::23356ce9-c414-457c-8108-9c1333644b33" providerId="AD" clId="Web-{D3CE225C-DBF9-33E7-C15C-9ED90F9A6BDC}" dt="2021-09-22T12:21:44.480" v="53"/>
        <pc:sldMasterMkLst>
          <pc:docMk/>
          <pc:sldMasterMk cId="3732778995" sldId="2147483655"/>
        </pc:sldMasterMkLst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2753381331" sldId="214748365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1732039183" sldId="214748365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4052133903" sldId="214748365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3554915686" sldId="214748365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874627143" sldId="214748366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353103566" sldId="214748366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3627923896" sldId="2147483662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3158513604" sldId="2147483663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2616230824" sldId="2147483664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2801748068" sldId="2147483665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1141354287" sldId="2147483666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2952333219" sldId="2147483667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3394204559" sldId="2147483668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604346747" sldId="2147483669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2367908838" sldId="2147483670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552088855" sldId="2147483671"/>
          </pc:sldLayoutMkLst>
        </pc:sldLayoutChg>
        <pc:sldLayoutChg chg="add del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3732778995" sldId="2147483655"/>
            <pc:sldLayoutMk cId="1204574763" sldId="2147483672"/>
          </pc:sldLayoutMkLst>
        </pc:sldLayoutChg>
      </pc:sldMasterChg>
      <pc:sldMasterChg chg="add addSldLayout modSldLayout">
        <pc:chgData name="Мусаєва Нігар Муган кизи" userId="S::musaieva.n.m@nmu.one::23356ce9-c414-457c-8108-9c1333644b33" providerId="AD" clId="Web-{D3CE225C-DBF9-33E7-C15C-9ED90F9A6BDC}" dt="2021-09-22T12:21:44.480" v="53"/>
        <pc:sldMasterMkLst>
          <pc:docMk/>
          <pc:sldMasterMk cId="2781785352" sldId="2147483673"/>
        </pc:sldMasterMkLst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4043288891" sldId="2147483674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435904815" sldId="2147483675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826049260" sldId="2147483676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2729388048" sldId="2147483677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635286007" sldId="2147483678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448142891" sldId="2147483679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2058701343" sldId="2147483680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694995943" sldId="2147483681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954508886" sldId="2147483682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2818679721" sldId="2147483683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566927194" sldId="2147483684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4250760067" sldId="2147483685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3934204859" sldId="2147483686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3650572209" sldId="2147483687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3102559652" sldId="2147483688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1469561769" sldId="2147483689"/>
          </pc:sldLayoutMkLst>
        </pc:sldLayoutChg>
        <pc:sldLayoutChg chg="add mod replId">
          <pc:chgData name="Мусаєва Нігар Муган кизи" userId="S::musaieva.n.m@nmu.one::23356ce9-c414-457c-8108-9c1333644b33" providerId="AD" clId="Web-{D3CE225C-DBF9-33E7-C15C-9ED90F9A6BDC}" dt="2021-09-22T12:21:44.480" v="53"/>
          <pc:sldLayoutMkLst>
            <pc:docMk/>
            <pc:sldMasterMk cId="2781785352" sldId="2147483673"/>
            <pc:sldLayoutMk cId="3270635890" sldId="2147483690"/>
          </pc:sldLayoutMkLst>
        </pc:sldLayoutChg>
      </pc:sldMasterChg>
    </pc:docChg>
  </pc:docChgLst>
  <pc:docChgLst>
    <pc:chgData name="Мусаєва Нігар Муган кизи" userId="S::musaieva.n.m@nmu.one::23356ce9-c414-457c-8108-9c1333644b33" providerId="AD" clId="Web-{3B463EF5-397B-4137-B882-98A3406F5C80}"/>
    <pc:docChg chg="addSld modSld">
      <pc:chgData name="Мусаєва Нігар Муган кизи" userId="S::musaieva.n.m@nmu.one::23356ce9-c414-457c-8108-9c1333644b33" providerId="AD" clId="Web-{3B463EF5-397B-4137-B882-98A3406F5C80}" dt="2021-09-22T17:08:23.577" v="251"/>
      <pc:docMkLst>
        <pc:docMk/>
      </pc:docMkLst>
      <pc:sldChg chg="modSp mod setBg">
        <pc:chgData name="Мусаєва Нігар Муган кизи" userId="S::musaieva.n.m@nmu.one::23356ce9-c414-457c-8108-9c1333644b33" providerId="AD" clId="Web-{3B463EF5-397B-4137-B882-98A3406F5C80}" dt="2021-09-22T16:38:31.171" v="99" actId="20577"/>
        <pc:sldMkLst>
          <pc:docMk/>
          <pc:sldMk cId="1755116108" sldId="273"/>
        </pc:sldMkLst>
        <pc:spChg chg="mod">
          <ac:chgData name="Мусаєва Нігар Муган кизи" userId="S::musaieva.n.m@nmu.one::23356ce9-c414-457c-8108-9c1333644b33" providerId="AD" clId="Web-{3B463EF5-397B-4137-B882-98A3406F5C80}" dt="2021-09-22T16:38:31.171" v="99" actId="20577"/>
          <ac:spMkLst>
            <pc:docMk/>
            <pc:sldMk cId="1755116108" sldId="273"/>
            <ac:spMk id="13" creationId="{00000000-0000-0000-0000-000000000000}"/>
          </ac:spMkLst>
        </pc:spChg>
      </pc:sldChg>
      <pc:sldChg chg="addSp delSp modSp mod setBg">
        <pc:chgData name="Мусаєва Нігар Муган кизи" userId="S::musaieva.n.m@nmu.one::23356ce9-c414-457c-8108-9c1333644b33" providerId="AD" clId="Web-{3B463EF5-397B-4137-B882-98A3406F5C80}" dt="2021-09-22T16:42:38.278" v="145"/>
        <pc:sldMkLst>
          <pc:docMk/>
          <pc:sldMk cId="3125993807" sldId="289"/>
        </pc:sldMkLst>
        <pc:spChg chg="add del">
          <ac:chgData name="Мусаєва Нігар Муган кизи" userId="S::musaieva.n.m@nmu.one::23356ce9-c414-457c-8108-9c1333644b33" providerId="AD" clId="Web-{3B463EF5-397B-4137-B882-98A3406F5C80}" dt="2021-09-22T16:35:46.131" v="69"/>
          <ac:spMkLst>
            <pc:docMk/>
            <pc:sldMk cId="3125993807" sldId="289"/>
            <ac:spMk id="2" creationId="{0F7C477A-B240-403E-A9F2-F13E42F4C601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8:08.373" v="96"/>
          <ac:spMkLst>
            <pc:docMk/>
            <pc:sldMk cId="3125993807" sldId="289"/>
            <ac:spMk id="4" creationId="{193701F2-0347-40BF-A0B9-A60B5FDBA3D0}"/>
          </ac:spMkLst>
        </pc:spChg>
        <pc:spChg chg="mod">
          <ac:chgData name="Мусаєва Нігар Муган кизи" userId="S::musaieva.n.m@nmu.one::23356ce9-c414-457c-8108-9c1333644b33" providerId="AD" clId="Web-{3B463EF5-397B-4137-B882-98A3406F5C80}" dt="2021-09-22T16:38:43.609" v="101" actId="1076"/>
          <ac:spMkLst>
            <pc:docMk/>
            <pc:sldMk cId="3125993807" sldId="289"/>
            <ac:spMk id="6" creationId="{B29636B3-7AF7-46F8-AE13-CAFB7798AB4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5:55.272" v="75"/>
          <ac:spMkLst>
            <pc:docMk/>
            <pc:sldMk cId="3125993807" sldId="289"/>
            <ac:spMk id="25" creationId="{0C45045A-6083-4B3E-956A-67582337527D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5:55.272" v="75"/>
          <ac:spMkLst>
            <pc:docMk/>
            <pc:sldMk cId="3125993807" sldId="289"/>
            <ac:spMk id="27" creationId="{42875DDC-0225-45F8-B745-78688F2D1ADC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5:55.272" v="75"/>
          <ac:spMkLst>
            <pc:docMk/>
            <pc:sldMk cId="3125993807" sldId="289"/>
            <ac:spMk id="29" creationId="{12617755-D451-4BAF-9B55-518297BFF42D}"/>
          </ac:spMkLst>
        </pc:spChg>
        <pc:picChg chg="add mod">
          <ac:chgData name="Мусаєва Нігар Муган кизи" userId="S::musaieva.n.m@nmu.one::23356ce9-c414-457c-8108-9c1333644b33" providerId="AD" clId="Web-{3B463EF5-397B-4137-B882-98A3406F5C80}" dt="2021-09-22T16:39:13.720" v="104" actId="1076"/>
          <ac:picMkLst>
            <pc:docMk/>
            <pc:sldMk cId="3125993807" sldId="289"/>
            <ac:picMk id="3" creationId="{0F9AB2BE-E8F7-4074-A252-04D295B3C56E}"/>
          </ac:picMkLst>
        </pc:picChg>
        <pc:picChg chg="mod ord">
          <ac:chgData name="Мусаєва Нігар Муган кизи" userId="S::musaieva.n.m@nmu.one::23356ce9-c414-457c-8108-9c1333644b33" providerId="AD" clId="Web-{3B463EF5-397B-4137-B882-98A3406F5C80}" dt="2021-09-22T16:38:53.688" v="102" actId="14100"/>
          <ac:picMkLst>
            <pc:docMk/>
            <pc:sldMk cId="3125993807" sldId="289"/>
            <ac:picMk id="5" creationId="{0496D6A2-0A00-4A33-925C-D1BB039FF1E6}"/>
          </ac:picMkLst>
        </pc:picChg>
        <pc:picChg chg="mod ord">
          <ac:chgData name="Мусаєва Нігар Муган кизи" userId="S::musaieva.n.m@nmu.one::23356ce9-c414-457c-8108-9c1333644b33" providerId="AD" clId="Web-{3B463EF5-397B-4137-B882-98A3406F5C80}" dt="2021-09-22T16:37:48.997" v="92" actId="1076"/>
          <ac:picMkLst>
            <pc:docMk/>
            <pc:sldMk cId="3125993807" sldId="289"/>
            <ac:picMk id="7" creationId="{3D883334-14F1-4D82-97AF-711DAA8FD333}"/>
          </ac:picMkLst>
        </pc:picChg>
        <pc:picChg chg="mod">
          <ac:chgData name="Мусаєва Нігар Муган кизи" userId="S::musaieva.n.m@nmu.one::23356ce9-c414-457c-8108-9c1333644b33" providerId="AD" clId="Web-{3B463EF5-397B-4137-B882-98A3406F5C80}" dt="2021-09-22T16:38:59.688" v="103" actId="1076"/>
          <ac:picMkLst>
            <pc:docMk/>
            <pc:sldMk cId="3125993807" sldId="289"/>
            <ac:picMk id="8" creationId="{970B3807-0467-4183-9EA5-D0360ED0AF92}"/>
          </ac:picMkLst>
        </pc:picChg>
        <pc:cxnChg chg="add del">
          <ac:chgData name="Мусаєва Нігар Муган кизи" userId="S::musaieva.n.m@nmu.one::23356ce9-c414-457c-8108-9c1333644b33" providerId="AD" clId="Web-{3B463EF5-397B-4137-B882-98A3406F5C80}" dt="2021-09-22T16:35:55.272" v="75"/>
          <ac:cxnSpMkLst>
            <pc:docMk/>
            <pc:sldMk cId="3125993807" sldId="289"/>
            <ac:cxnSpMk id="20" creationId="{8F880EF2-DF79-4D9D-8F11-E91D48C79741}"/>
          </ac:cxnSpMkLst>
        </pc:cxnChg>
      </pc:sldChg>
      <pc:sldChg chg="addSp delSp modSp mod setBg setClrOvrMap">
        <pc:chgData name="Мусаєва Нігар Муган кизи" userId="S::musaieva.n.m@nmu.one::23356ce9-c414-457c-8108-9c1333644b33" providerId="AD" clId="Web-{3B463EF5-397B-4137-B882-98A3406F5C80}" dt="2021-09-22T16:59:52.379" v="233"/>
        <pc:sldMkLst>
          <pc:docMk/>
          <pc:sldMk cId="1767539201" sldId="290"/>
        </pc:sldMkLst>
        <pc:spChg chg="del">
          <ac:chgData name="Мусаєва Нігар Муган кизи" userId="S::musaieva.n.m@nmu.one::23356ce9-c414-457c-8108-9c1333644b33" providerId="AD" clId="Web-{3B463EF5-397B-4137-B882-98A3406F5C80}" dt="2021-09-22T16:53:43.844" v="164"/>
          <ac:spMkLst>
            <pc:docMk/>
            <pc:sldMk cId="1767539201" sldId="290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7:04.307" v="204"/>
          <ac:spMkLst>
            <pc:docMk/>
            <pc:sldMk cId="1767539201" sldId="290"/>
            <ac:spMk id="10" creationId="{C96C8BAF-68F3-4B78-B238-35DF5D86560D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11" creationId="{F82BF3E2-EB0E-40D6-8835-2367A5316CA4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13" creationId="{E1750109-3B91-4506-B997-0CD8E35A148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14" creationId="{CB6FFAAC-8A48-4FBF-BAFE-BAD36769402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15" creationId="{E72D8D1B-59F6-4FF3-8547-9BBB6129F2FA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17" creationId="{2C444748-5A8D-4B53-89FE-42B455DFA2D1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18" creationId="{481E86DD-89E6-42B2-8675-84B7C56BFF7D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19" creationId="{14044C96-7CFD-44DB-A579-D77B0D37C681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21" creationId="{8FC8C21F-9484-4A71-ABFA-6C10682FAC3E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22" creationId="{440EF577-B6F8-4C57-B956-AB860B388EB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23" creationId="{F4FFA271-A10A-4AC3-8F06-E3313A197A80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24" creationId="{EA518CE4-E4D4-4D8A-980F-6D692AC96949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8:45.719" v="215"/>
          <ac:spMkLst>
            <pc:docMk/>
            <pc:sldMk cId="1767539201" sldId="290"/>
            <ac:spMk id="25" creationId="{7F9FE375-3674-4B26-B67B-30AFAF78CC57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26" creationId="{5E6FAE32-AB12-4E77-A677-F6BD5D71ADD0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6:52.431" v="197"/>
          <ac:spMkLst>
            <pc:docMk/>
            <pc:sldMk cId="1767539201" sldId="290"/>
            <ac:spMk id="27" creationId="{FABB624F-BF77-4AE1-B71D-2D681D4731B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28" creationId="{2F6B32C1-BA91-470A-8C1B-33264F8B214E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30"/>
          <ac:spMkLst>
            <pc:docMk/>
            <pc:sldMk cId="1767539201" sldId="290"/>
            <ac:spMk id="29" creationId="{459570ED-BE4C-49E8-86BC-A81140CFEB3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5.893" v="227"/>
          <ac:spMkLst>
            <pc:docMk/>
            <pc:sldMk cId="1767539201" sldId="290"/>
            <ac:spMk id="31" creationId="{E6F01E9F-6B0E-4CF9-87AF-27ECD8D4602A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29.190" v="229"/>
          <ac:spMkLst>
            <pc:docMk/>
            <pc:sldMk cId="1767539201" sldId="290"/>
            <ac:spMk id="32" creationId="{C7336F7B-7038-4227-BCAC-E417CC3F669D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52.379" v="233"/>
          <ac:spMkLst>
            <pc:docMk/>
            <pc:sldMk cId="1767539201" sldId="290"/>
            <ac:spMk id="33" creationId="{CB92C8CA-51CB-4511-AEBA-C04E0B721A23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19.596" v="225"/>
          <ac:spMkLst>
            <pc:docMk/>
            <pc:sldMk cId="1767539201" sldId="290"/>
            <ac:spMk id="34" creationId="{EA518CE4-E4D4-4D8A-980F-6D692AC96949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59:52.379" v="233"/>
          <ac:spMkLst>
            <pc:docMk/>
            <pc:sldMk cId="1767539201" sldId="290"/>
            <ac:spMk id="35" creationId="{25B97239-2685-48C8-8104-1D4E4E383D8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19.596" v="225"/>
          <ac:spMkLst>
            <pc:docMk/>
            <pc:sldMk cId="1767539201" sldId="290"/>
            <ac:spMk id="36" creationId="{F82BF3E2-EB0E-40D6-8835-2367A5316CA4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19.596" v="225"/>
          <ac:spMkLst>
            <pc:docMk/>
            <pc:sldMk cId="1767539201" sldId="290"/>
            <ac:spMk id="38" creationId="{481E86DD-89E6-42B2-8675-84B7C56BFF7D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59:19.596" v="225"/>
          <ac:spMkLst>
            <pc:docMk/>
            <pc:sldMk cId="1767539201" sldId="290"/>
            <ac:spMk id="40" creationId="{5EFE9E4D-D93B-4B04-A3B5-234F5DBB9EAE}"/>
          </ac:spMkLst>
        </pc:spChg>
        <pc:grpChg chg="add del">
          <ac:chgData name="Мусаєва Нігар Муган кизи" userId="S::musaieva.n.m@nmu.one::23356ce9-c414-457c-8108-9c1333644b33" providerId="AD" clId="Web-{3B463EF5-397B-4137-B882-98A3406F5C80}" dt="2021-09-22T16:57:04.307" v="204"/>
          <ac:grpSpMkLst>
            <pc:docMk/>
            <pc:sldMk cId="1767539201" sldId="290"/>
            <ac:grpSpMk id="12" creationId="{4F4CD6D0-5A87-4BA2-A13A-0E40511C3CFA}"/>
          </ac:grpSpMkLst>
        </pc:grpChg>
        <pc:grpChg chg="add del">
          <ac:chgData name="Мусаєва Нігар Муган кизи" userId="S::musaieva.n.m@nmu.one::23356ce9-c414-457c-8108-9c1333644b33" providerId="AD" clId="Web-{3B463EF5-397B-4137-B882-98A3406F5C80}" dt="2021-09-22T16:57:04.307" v="204"/>
          <ac:grpSpMkLst>
            <pc:docMk/>
            <pc:sldMk cId="1767539201" sldId="290"/>
            <ac:grpSpMk id="16" creationId="{E9537076-EF48-4F72-9164-FD8260D550AC}"/>
          </ac:grpSpMkLst>
        </pc:grpChg>
        <pc:grpChg chg="add del">
          <ac:chgData name="Мусаєва Нігар Муган кизи" userId="S::musaieva.n.m@nmu.one::23356ce9-c414-457c-8108-9c1333644b33" providerId="AD" clId="Web-{3B463EF5-397B-4137-B882-98A3406F5C80}" dt="2021-09-22T16:57:04.307" v="204"/>
          <ac:grpSpMkLst>
            <pc:docMk/>
            <pc:sldMk cId="1767539201" sldId="290"/>
            <ac:grpSpMk id="20" creationId="{6EFC3492-86BD-4D75-B5B4-C2DBFE0BD106}"/>
          </ac:grpSpMkLst>
        </pc:grpChg>
        <pc:picChg chg="add mod ord">
          <ac:chgData name="Мусаєва Нігар Муган кизи" userId="S::musaieva.n.m@nmu.one::23356ce9-c414-457c-8108-9c1333644b33" providerId="AD" clId="Web-{3B463EF5-397B-4137-B882-98A3406F5C80}" dt="2021-09-22T16:59:52.379" v="233"/>
          <ac:picMkLst>
            <pc:docMk/>
            <pc:sldMk cId="1767539201" sldId="290"/>
            <ac:picMk id="2" creationId="{76937645-49A7-4709-9B0F-BD477DEFF34F}"/>
          </ac:picMkLst>
        </pc:picChg>
        <pc:picChg chg="add mod ord">
          <ac:chgData name="Мусаєва Нігар Муган кизи" userId="S::musaieva.n.m@nmu.one::23356ce9-c414-457c-8108-9c1333644b33" providerId="AD" clId="Web-{3B463EF5-397B-4137-B882-98A3406F5C80}" dt="2021-09-22T16:59:52.379" v="233"/>
          <ac:picMkLst>
            <pc:docMk/>
            <pc:sldMk cId="1767539201" sldId="290"/>
            <ac:picMk id="3" creationId="{E020D1E3-CECD-4D2E-9301-DE95D459866F}"/>
          </ac:picMkLst>
        </pc:picChg>
        <pc:picChg chg="add mod ord">
          <ac:chgData name="Мусаєва Нігар Муган кизи" userId="S::musaieva.n.m@nmu.one::23356ce9-c414-457c-8108-9c1333644b33" providerId="AD" clId="Web-{3B463EF5-397B-4137-B882-98A3406F5C80}" dt="2021-09-22T16:59:52.379" v="233"/>
          <ac:picMkLst>
            <pc:docMk/>
            <pc:sldMk cId="1767539201" sldId="290"/>
            <ac:picMk id="5" creationId="{43231AF5-F273-4B09-BDDD-C804F02E16F7}"/>
          </ac:picMkLst>
        </pc:picChg>
        <pc:picChg chg="add mod ord">
          <ac:chgData name="Мусаєва Нігар Муган кизи" userId="S::musaieva.n.m@nmu.one::23356ce9-c414-457c-8108-9c1333644b33" providerId="AD" clId="Web-{3B463EF5-397B-4137-B882-98A3406F5C80}" dt="2021-09-22T16:59:52.379" v="233"/>
          <ac:picMkLst>
            <pc:docMk/>
            <pc:sldMk cId="1767539201" sldId="290"/>
            <ac:picMk id="6" creationId="{42F2EF1F-D8E3-4EFD-AB4C-A26A8FF78C9C}"/>
          </ac:picMkLst>
        </pc:picChg>
        <pc:picChg chg="add del mod ord">
          <ac:chgData name="Мусаєва Нігар Муган кизи" userId="S::musaieva.n.m@nmu.one::23356ce9-c414-457c-8108-9c1333644b33" providerId="AD" clId="Web-{3B463EF5-397B-4137-B882-98A3406F5C80}" dt="2021-09-22T16:59:44.660" v="231"/>
          <ac:picMkLst>
            <pc:docMk/>
            <pc:sldMk cId="1767539201" sldId="290"/>
            <ac:picMk id="7" creationId="{50E252E6-2768-4DF8-9E89-1E70E23DEFF7}"/>
          </ac:picMkLst>
        </pc:picChg>
        <pc:picChg chg="add del mod ord">
          <ac:chgData name="Мусаєва Нігар Муган кизи" userId="S::musaieva.n.m@nmu.one::23356ce9-c414-457c-8108-9c1333644b33" providerId="AD" clId="Web-{3B463EF5-397B-4137-B882-98A3406F5C80}" dt="2021-09-22T16:59:49.066" v="232"/>
          <ac:picMkLst>
            <pc:docMk/>
            <pc:sldMk cId="1767539201" sldId="290"/>
            <ac:picMk id="8" creationId="{CC2A9CC0-112F-4097-9A4E-8D8B7AA68A16}"/>
          </ac:picMkLst>
        </pc:picChg>
      </pc:sldChg>
      <pc:sldChg chg="addSp delSp modSp mod setBg">
        <pc:chgData name="Мусаєва Нігар Муган кизи" userId="S::musaieva.n.m@nmu.one::23356ce9-c414-457c-8108-9c1333644b33" providerId="AD" clId="Web-{3B463EF5-397B-4137-B882-98A3406F5C80}" dt="2021-09-22T16:42:57.107" v="147"/>
        <pc:sldMkLst>
          <pc:docMk/>
          <pc:sldMk cId="2315585935" sldId="291"/>
        </pc:sldMkLst>
        <pc:spChg chg="add del">
          <ac:chgData name="Мусаєва Нігар Муган кизи" userId="S::musaieva.n.m@nmu.one::23356ce9-c414-457c-8108-9c1333644b33" providerId="AD" clId="Web-{3B463EF5-397B-4137-B882-98A3406F5C80}" dt="2021-09-22T16:40:51.335" v="107"/>
          <ac:spMkLst>
            <pc:docMk/>
            <pc:sldMk cId="2315585935" sldId="291"/>
            <ac:spMk id="2" creationId="{702E28D0-043F-4B2B-B556-0252503E82CC}"/>
          </ac:spMkLst>
        </pc:spChg>
        <pc:spChg chg="add mod">
          <ac:chgData name="Мусаєва Нігар Муган кизи" userId="S::musaieva.n.m@nmu.one::23356ce9-c414-457c-8108-9c1333644b33" providerId="AD" clId="Web-{3B463EF5-397B-4137-B882-98A3406F5C80}" dt="2021-09-22T16:42:23.980" v="143"/>
          <ac:spMkLst>
            <pc:docMk/>
            <pc:sldMk cId="2315585935" sldId="291"/>
            <ac:spMk id="3" creationId="{8A9F1BDF-A25A-45F1-8646-8EE8F275C0C4}"/>
          </ac:spMkLst>
        </pc:spChg>
        <pc:spChg chg="del">
          <ac:chgData name="Мусаєва Нігар Муган кизи" userId="S::musaieva.n.m@nmu.one::23356ce9-c414-457c-8108-9c1333644b33" providerId="AD" clId="Web-{3B463EF5-397B-4137-B882-98A3406F5C80}" dt="2021-09-22T16:40:41.178" v="105"/>
          <ac:spMkLst>
            <pc:docMk/>
            <pc:sldMk cId="2315585935" sldId="291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57.107" v="147"/>
          <ac:spMkLst>
            <pc:docMk/>
            <pc:sldMk cId="2315585935" sldId="291"/>
            <ac:spMk id="5" creationId="{16F9E488-0718-4E1E-9D12-26779F60625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57.107" v="147"/>
          <ac:spMkLst>
            <pc:docMk/>
            <pc:sldMk cId="2315585935" sldId="291"/>
            <ac:spMk id="6" creationId="{D20AEB5B-DFC7-42B4-9FAA-6B95E01D0FCE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23.964" v="142"/>
          <ac:spMkLst>
            <pc:docMk/>
            <pc:sldMk cId="2315585935" sldId="291"/>
            <ac:spMk id="8" creationId="{FFD48BC7-DC40-47DE-87EE-9F4B6ECB9ABB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23.964" v="142"/>
          <ac:spMkLst>
            <pc:docMk/>
            <pc:sldMk cId="2315585935" sldId="291"/>
            <ac:spMk id="10" creationId="{E502BBC7-2C76-46F3-BC24-5985BC13DB8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23.964" v="142"/>
          <ac:spMkLst>
            <pc:docMk/>
            <pc:sldMk cId="2315585935" sldId="291"/>
            <ac:spMk id="12" creationId="{C7F28D52-2A5F-4D23-81AE-7CB8B591C7AF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42:23.964" v="142"/>
          <ac:spMkLst>
            <pc:docMk/>
            <pc:sldMk cId="2315585935" sldId="291"/>
            <ac:spMk id="14" creationId="{3629484E-3792-4B3D-89AD-7C8A1ED0E0D4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42:57.107" v="147"/>
          <ac:spMkLst>
            <pc:docMk/>
            <pc:sldMk cId="2315585935" sldId="291"/>
            <ac:spMk id="18" creationId="{16F9E488-0718-4E1E-9D12-26779F606252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42:57.107" v="147"/>
          <ac:spMkLst>
            <pc:docMk/>
            <pc:sldMk cId="2315585935" sldId="291"/>
            <ac:spMk id="20" creationId="{D20AEB5B-DFC7-42B4-9FAA-6B95E01D0FCE}"/>
          </ac:spMkLst>
        </pc:spChg>
        <pc:grpChg chg="add del">
          <ac:chgData name="Мусаєва Нігар Муган кизи" userId="S::musaieva.n.m@nmu.one::23356ce9-c414-457c-8108-9c1333644b33" providerId="AD" clId="Web-{3B463EF5-397B-4137-B882-98A3406F5C80}" dt="2021-09-22T16:42:57.107" v="147"/>
          <ac:grpSpMkLst>
            <pc:docMk/>
            <pc:sldMk cId="2315585935" sldId="291"/>
            <ac:grpSpMk id="7" creationId="{64B93721-934F-4F1E-A868-0B2BA110D3B5}"/>
          </ac:grpSpMkLst>
        </pc:grpChg>
        <pc:grpChg chg="add">
          <ac:chgData name="Мусаєва Нігар Муган кизи" userId="S::musaieva.n.m@nmu.one::23356ce9-c414-457c-8108-9c1333644b33" providerId="AD" clId="Web-{3B463EF5-397B-4137-B882-98A3406F5C80}" dt="2021-09-22T16:42:57.107" v="147"/>
          <ac:grpSpMkLst>
            <pc:docMk/>
            <pc:sldMk cId="2315585935" sldId="291"/>
            <ac:grpSpMk id="22" creationId="{64B93721-934F-4F1E-A868-0B2BA110D3B5}"/>
          </ac:grpSpMkLst>
        </pc:grpChg>
      </pc:sldChg>
      <pc:sldChg chg="addSp delSp modSp mod setBg">
        <pc:chgData name="Мусаєва Нігар Муган кизи" userId="S::musaieva.n.m@nmu.one::23356ce9-c414-457c-8108-9c1333644b33" providerId="AD" clId="Web-{3B463EF5-397B-4137-B882-98A3406F5C80}" dt="2021-09-22T16:42:46.466" v="146" actId="1076"/>
        <pc:sldMkLst>
          <pc:docMk/>
          <pc:sldMk cId="1039317986" sldId="292"/>
        </pc:sldMkLst>
        <pc:spChg chg="add mod">
          <ac:chgData name="Мусаєва Нігар Муган кизи" userId="S::musaieva.n.m@nmu.one::23356ce9-c414-457c-8108-9c1333644b33" providerId="AD" clId="Web-{3B463EF5-397B-4137-B882-98A3406F5C80}" dt="2021-09-22T16:42:46.466" v="146" actId="1076"/>
          <ac:spMkLst>
            <pc:docMk/>
            <pc:sldMk cId="1039317986" sldId="292"/>
            <ac:spMk id="2" creationId="{38AB1793-B918-446E-806F-E80F70873496}"/>
          </ac:spMkLst>
        </pc:spChg>
        <pc:spChg chg="del mod ord">
          <ac:chgData name="Мусаєва Нігар Муган кизи" userId="S::musaieva.n.m@nmu.one::23356ce9-c414-457c-8108-9c1333644b33" providerId="AD" clId="Web-{3B463EF5-397B-4137-B882-98A3406F5C80}" dt="2021-09-22T16:30:30.881" v="38"/>
          <ac:spMkLst>
            <pc:docMk/>
            <pc:sldMk cId="1039317986" sldId="292"/>
            <ac:spMk id="4" creationId="{ECDCF3F6-5D67-4C21-ADF9-8A37AFEDA9C2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55.038" v="40"/>
          <ac:spMkLst>
            <pc:docMk/>
            <pc:sldMk cId="1039317986" sldId="292"/>
            <ac:spMk id="5" creationId="{E502BBC7-2C76-46F3-BC24-5985BC13DB88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55.038" v="40"/>
          <ac:spMkLst>
            <pc:docMk/>
            <pc:sldMk cId="1039317986" sldId="292"/>
            <ac:spMk id="6" creationId="{C7F28D52-2A5F-4D23-81AE-7CB8B591C7AF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55.038" v="40"/>
          <ac:spMkLst>
            <pc:docMk/>
            <pc:sldMk cId="1039317986" sldId="292"/>
            <ac:spMk id="7" creationId="{FFD48BC7-DC40-47DE-87EE-9F4B6ECB9ABB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55.038" v="40"/>
          <ac:spMkLst>
            <pc:docMk/>
            <pc:sldMk cId="1039317986" sldId="292"/>
            <ac:spMk id="8" creationId="{3629484E-3792-4B3D-89AD-7C8A1ED0E0D4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9" creationId="{09588DA8-065E-4F6F-8EFD-43104AB2E0CF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10" creationId="{1A3C89F8-0D2F-47FF-B903-151248265F47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11" creationId="{C4285719-470E-454C-AF62-8323075F1F5B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12" creationId="{C5CB530E-515E-412C-9DF1-5F8FFBD6F383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13" creationId="{CD9FE4EF-C4D8-49A0-B2FF-81D8DB7D8A24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14" creationId="{712D4376-A578-4FF1-94FC-245E7A6A489F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15" creationId="{4300840D-0A0B-4512-BACA-B439D5B9C57C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16" creationId="{AEA7509D-F04F-40CB-A0B3-EEF16499CC9F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17" creationId="{D2B78728-A580-49A7-84F9-6EF6F583ADE0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19" creationId="{38FAA1A1-D861-433F-88FA-1E9D6FD31D11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20" creationId="{508BEF50-7B1E-49A4-BC19-5F4F1D755E64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0:26.521" v="37"/>
          <ac:spMkLst>
            <pc:docMk/>
            <pc:sldMk cId="1039317986" sldId="292"/>
            <ac:spMk id="21" creationId="{8D71EDA1-87BF-4D5D-AB79-F346FD19278A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22" creationId="{3FBAD350-5664-4811-A208-657FB882D350}"/>
          </ac:spMkLst>
        </pc:spChg>
        <pc:sp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23" creationId="{C39ADB8F-D187-49D7-BDCF-C1B6DC727068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28" creationId="{0E30439A-8A5B-46EC-8283-9B6B031D40D0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30" creationId="{5CEAD642-85CF-4750-8432-7C80C901F001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32" creationId="{FA33EEAE-15D5-4119-8C1E-89D943F911EF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34" creationId="{730D8B3B-9B80-4025-B934-26DC7D7CD231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36" creationId="{B5A1B09C-1565-46F8-B70F-621C5EB48A09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38" creationId="{8C516CC8-80AC-446C-A56E-9F54B7210402}"/>
          </ac:spMkLst>
        </pc:spChg>
        <pc:spChg chg="add">
          <ac:chgData name="Мусаєва Нігар Муган кизи" userId="S::musaieva.n.m@nmu.one::23356ce9-c414-457c-8108-9c1333644b33" providerId="AD" clId="Web-{3B463EF5-397B-4137-B882-98A3406F5C80}" dt="2021-09-22T16:31:34.353" v="48"/>
          <ac:spMkLst>
            <pc:docMk/>
            <pc:sldMk cId="1039317986" sldId="292"/>
            <ac:spMk id="40" creationId="{53947E58-F088-49F1-A3D1-DEA690192E84}"/>
          </ac:spMkLst>
        </pc:spChg>
        <pc:cxnChg chg="add del">
          <ac:chgData name="Мусаєва Нігар Муган кизи" userId="S::musaieva.n.m@nmu.one::23356ce9-c414-457c-8108-9c1333644b33" providerId="AD" clId="Web-{3B463EF5-397B-4137-B882-98A3406F5C80}" dt="2021-09-22T16:31:34.353" v="48"/>
          <ac:cxnSpMkLst>
            <pc:docMk/>
            <pc:sldMk cId="1039317986" sldId="292"/>
            <ac:cxnSpMk id="18" creationId="{56020367-4FD5-4596-8E10-C5F095CD8DBF}"/>
          </ac:cxnSpMkLst>
        </pc:cxnChg>
      </pc:sldChg>
      <pc:sldChg chg="addSp delSp modSp add replId">
        <pc:chgData name="Мусаєва Нігар Муган кизи" userId="S::musaieva.n.m@nmu.one::23356ce9-c414-457c-8108-9c1333644b33" providerId="AD" clId="Web-{3B463EF5-397B-4137-B882-98A3406F5C80}" dt="2021-09-22T17:08:23.577" v="251"/>
        <pc:sldMkLst>
          <pc:docMk/>
          <pc:sldMk cId="2879141711" sldId="293"/>
        </pc:sldMkLst>
        <pc:picChg chg="add del mod">
          <ac:chgData name="Мусаєва Нігар Муган кизи" userId="S::musaieva.n.m@nmu.one::23356ce9-c414-457c-8108-9c1333644b33" providerId="AD" clId="Web-{3B463EF5-397B-4137-B882-98A3406F5C80}" dt="2021-09-22T17:08:23.577" v="251"/>
          <ac:picMkLst>
            <pc:docMk/>
            <pc:sldMk cId="2879141711" sldId="293"/>
            <ac:picMk id="2" creationId="{F556615C-8983-4609-93EA-6B0282B86EF3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0.529" v="244" actId="1076"/>
          <ac:picMkLst>
            <pc:docMk/>
            <pc:sldMk cId="2879141711" sldId="293"/>
            <ac:picMk id="3" creationId="{42E5CD46-9FDC-48E6-A323-E8C1B9CFA793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5.014" v="249" actId="1076"/>
          <ac:picMkLst>
            <pc:docMk/>
            <pc:sldMk cId="2879141711" sldId="293"/>
            <ac:picMk id="5" creationId="{F7A7ABE5-800E-4CD2-ADB4-2BE4EFE15B57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3.858" v="248" actId="1076"/>
          <ac:picMkLst>
            <pc:docMk/>
            <pc:sldMk cId="2879141711" sldId="293"/>
            <ac:picMk id="6" creationId="{C840C62A-D20E-4918-B8DC-E6C7AAE7F64D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2.654" v="247" actId="1076"/>
          <ac:picMkLst>
            <pc:docMk/>
            <pc:sldMk cId="2879141711" sldId="293"/>
            <ac:picMk id="7" creationId="{BD520C8E-3F17-448B-886C-02D2AC0A0BAC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1.967" v="246" actId="1076"/>
          <ac:picMkLst>
            <pc:docMk/>
            <pc:sldMk cId="2879141711" sldId="293"/>
            <ac:picMk id="8" creationId="{8D321C33-EBAE-49B3-BCB4-665FC5C369D4}"/>
          </ac:picMkLst>
        </pc:picChg>
        <pc:picChg chg="add mod">
          <ac:chgData name="Мусаєва Нігар Муган кизи" userId="S::musaieva.n.m@nmu.one::23356ce9-c414-457c-8108-9c1333644b33" providerId="AD" clId="Web-{3B463EF5-397B-4137-B882-98A3406F5C80}" dt="2021-09-22T17:08:01.217" v="245" actId="1076"/>
          <ac:picMkLst>
            <pc:docMk/>
            <pc:sldMk cId="2879141711" sldId="293"/>
            <ac:picMk id="9" creationId="{0904ABB3-995C-4B98-8D27-245B656190BA}"/>
          </ac:picMkLst>
        </pc:picChg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0.734" v="149"/>
        <pc:sldMkLst>
          <pc:docMk/>
          <pc:sldMk cId="1078253832" sldId="294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1.327" v="150"/>
        <pc:sldMkLst>
          <pc:docMk/>
          <pc:sldMk cId="2047765094" sldId="295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1.625" v="151"/>
        <pc:sldMkLst>
          <pc:docMk/>
          <pc:sldMk cId="3073776618" sldId="296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1.843" v="152"/>
        <pc:sldMkLst>
          <pc:docMk/>
          <pc:sldMk cId="3460720533" sldId="297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2.109" v="153"/>
        <pc:sldMkLst>
          <pc:docMk/>
          <pc:sldMk cId="2463002096" sldId="298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2.499" v="154"/>
        <pc:sldMkLst>
          <pc:docMk/>
          <pc:sldMk cId="2469654552" sldId="299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2.765" v="155"/>
        <pc:sldMkLst>
          <pc:docMk/>
          <pc:sldMk cId="1559937249" sldId="300"/>
        </pc:sldMkLst>
      </pc:sldChg>
      <pc:sldChg chg="add replId">
        <pc:chgData name="Мусаєва Нігар Муган кизи" userId="S::musaieva.n.m@nmu.one::23356ce9-c414-457c-8108-9c1333644b33" providerId="AD" clId="Web-{3B463EF5-397B-4137-B882-98A3406F5C80}" dt="2021-09-22T16:43:32.984" v="156"/>
        <pc:sldMkLst>
          <pc:docMk/>
          <pc:sldMk cId="707197401" sldId="30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4BE28-7610-44DB-8AAF-F0CEE0367B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32BB000-1C95-49B1-A3F9-F15C739F28D2}">
      <dgm:prSet custT="1"/>
      <dgm:spPr/>
      <dgm:t>
        <a:bodyPr/>
        <a:lstStyle/>
        <a:p>
          <a:r>
            <a:rPr lang="uk-UA" sz="2200" b="1" i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Головні завдання центру</a:t>
          </a:r>
          <a:endParaRPr lang="uk-UA" sz="2200" dirty="0"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BA8108C2-C297-4E2D-9321-4801F13D0CA1}" type="parTrans" cxnId="{C537B794-6F5D-4553-905C-45BB2EA01386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6F8F414-D0CA-4519-80D0-5E11BE881B09}" type="sibTrans" cxnId="{C537B794-6F5D-4553-905C-45BB2EA01386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9962ABD-D426-4C6D-883C-7B9F2C4FE0EC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підвищення інтересу до інженерних та робітничих професій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C5E6EFA-504A-4293-AB29-F974795AE4D3}" type="parTrans" cxnId="{FF827240-9B4B-497A-9BA6-A54AA154010D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BE4231B-299C-4EA3-9E04-E4E874ED79DF}" type="sibTrans" cxnId="{FF827240-9B4B-497A-9BA6-A54AA154010D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3D37B1D-040F-438E-91FE-0ACA6739A22A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популяризація науки, техніки та новітніх технологій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F358BE8-445E-48C2-8C92-D36F47C84322}" type="parTrans" cxnId="{212BB236-C29E-41C1-B0B1-A7C637D13370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685DC3B-422E-4253-BD71-45F43261A298}" type="sibTrans" cxnId="{212BB236-C29E-41C1-B0B1-A7C637D13370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0C29EA8-98F1-4AB2-B38C-847069173021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впровадження в освітній процес інноваційних технологій </a:t>
          </a:r>
          <a:r>
            <a:rPr lang="uk-UA" sz="1700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мехатроніки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DB564F6-F9F3-4201-808D-B0DA23D2D156}" type="parTrans" cxnId="{C691DD0D-5C7B-46A1-B006-08CFAB7E9FCA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A06F01E-6118-4E89-B10C-5C98FB9B93D0}" type="sibTrans" cxnId="{C691DD0D-5C7B-46A1-B006-08CFAB7E9FCA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C4BBCCA-CBBE-4750-B970-203DEBD6C347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підвищення рівня фахової підготовки студентів/фахівців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0B20EAC-11F1-414E-B3D5-DE6652A87C93}" type="parTrans" cxnId="{DCD9E1A9-57D4-4BD5-8B21-5E4EC89A1EBB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1295BA7-662A-4DB0-8CB6-85ECE7666F14}" type="sibTrans" cxnId="{DCD9E1A9-57D4-4BD5-8B21-5E4EC89A1EBB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DD8EF55-BC5D-4CFC-9254-EADB5ED346AA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створення бази обладнання для підготовки та перепідготовки учасників конкурсу </a:t>
          </a:r>
          <a:r>
            <a:rPr lang="uk-UA" sz="17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“</a:t>
          </a:r>
          <a:r>
            <a:rPr lang="en-US" sz="17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WorldSkills Ukraine”</a:t>
          </a:r>
          <a:r>
            <a:rPr lang="en-US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AA77C1-CA53-458D-AB0E-A0F988B64C66}" type="parTrans" cxnId="{343C5B8F-3607-445D-907E-9BEE61F072FD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91F54D7-88C9-4571-9D87-514E91BD36AB}" type="sibTrans" cxnId="{343C5B8F-3607-445D-907E-9BEE61F072FD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A7D14D5-8016-48DC-BA4D-22ABACFA069B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формування регіональних команд та їх підготовка до участі у конкурсі </a:t>
          </a:r>
          <a:r>
            <a:rPr lang="uk-UA" sz="17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“</a:t>
          </a:r>
          <a:r>
            <a:rPr lang="en-US" sz="17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WorldSkills Ukraine”</a:t>
          </a:r>
          <a:r>
            <a:rPr lang="en-US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E80E771-A759-40F8-AB49-F2BF94D79CB6}" type="parTrans" cxnId="{5CA7FC48-EA1E-4C3D-BD0A-6AD1C864E8F4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936C30F-202E-47C6-B6E4-3C43DED5DA0C}" type="sibTrans" cxnId="{5CA7FC48-EA1E-4C3D-BD0A-6AD1C864E8F4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8F61B6A-DB08-43E6-B4B7-86DF9868B1EC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розвиток стратегічного партнерства з державними та закордонними організаціями, фондами, підприємствами та компаніями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013B607-187B-4D98-940C-9B3E07155F41}" type="parTrans" cxnId="{71D7AB7E-F0BE-4946-B8DB-A959E1F4F61F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58F3AFA-DE4A-4127-9FC3-7289125ABEC9}" type="sibTrans" cxnId="{71D7AB7E-F0BE-4946-B8DB-A959E1F4F61F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F5803E9-932C-4F08-9BCC-941F2E6D9C18}">
      <dgm:prSet custT="1"/>
      <dgm:spPr/>
      <dgm:t>
        <a:bodyPr/>
        <a:lstStyle/>
        <a:p>
          <a:r>
            <a:rPr lang="uk-UA" sz="170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реалізація проектів з профорієнтаційної роботи та фахової підготовки школярів</a:t>
          </a:r>
          <a:endParaRPr lang="uk-UA" sz="17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5C0651A-4196-4277-8018-112A6D27790B}" type="parTrans" cxnId="{A636FCE9-21BD-4F2E-8EA2-73AEEEA103DE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087C5C5-456D-40E1-8580-E538D6E3AA0F}" type="sibTrans" cxnId="{A636FCE9-21BD-4F2E-8EA2-73AEEEA103DE}">
      <dgm:prSet/>
      <dgm:spPr/>
      <dgm:t>
        <a:bodyPr/>
        <a:lstStyle/>
        <a:p>
          <a:endParaRPr lang="uk-UA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68B64AD-43BA-4FAB-B958-CBC8F87F6ABA}" type="pres">
      <dgm:prSet presAssocID="{C694BE28-7610-44DB-8AAF-F0CEE0367BBF}" presName="linear" presStyleCnt="0">
        <dgm:presLayoutVars>
          <dgm:animLvl val="lvl"/>
          <dgm:resizeHandles val="exact"/>
        </dgm:presLayoutVars>
      </dgm:prSet>
      <dgm:spPr/>
    </dgm:pt>
    <dgm:pt modelId="{4BEC6516-9BD0-44BB-B031-F9C0AAAA1811}" type="pres">
      <dgm:prSet presAssocID="{832BB000-1C95-49B1-A3F9-F15C739F28D2}" presName="parentText" presStyleLbl="node1" presStyleIdx="0" presStyleCnt="1" custScaleY="64376" custLinFactNeighborX="520" custLinFactNeighborY="-1977">
        <dgm:presLayoutVars>
          <dgm:chMax val="0"/>
          <dgm:bulletEnabled val="1"/>
        </dgm:presLayoutVars>
      </dgm:prSet>
      <dgm:spPr/>
    </dgm:pt>
    <dgm:pt modelId="{52D2E50B-5BB0-484D-9670-100DDB682CE0}" type="pres">
      <dgm:prSet presAssocID="{832BB000-1C95-49B1-A3F9-F15C739F28D2}" presName="childText" presStyleLbl="revTx" presStyleIdx="0" presStyleCnt="1" custScaleY="110048">
        <dgm:presLayoutVars>
          <dgm:bulletEnabled val="1"/>
        </dgm:presLayoutVars>
      </dgm:prSet>
      <dgm:spPr/>
    </dgm:pt>
  </dgm:ptLst>
  <dgm:cxnLst>
    <dgm:cxn modelId="{7B030B03-0881-4735-875F-4FE063558A24}" type="presOf" srcId="{0F5803E9-932C-4F08-9BCC-941F2E6D9C18}" destId="{52D2E50B-5BB0-484D-9670-100DDB682CE0}" srcOrd="0" destOrd="7" presId="urn:microsoft.com/office/officeart/2005/8/layout/vList2"/>
    <dgm:cxn modelId="{44BF5F04-8FE2-4F14-86B7-CD29293A5EC9}" type="presOf" srcId="{EA7D14D5-8016-48DC-BA4D-22ABACFA069B}" destId="{52D2E50B-5BB0-484D-9670-100DDB682CE0}" srcOrd="0" destOrd="5" presId="urn:microsoft.com/office/officeart/2005/8/layout/vList2"/>
    <dgm:cxn modelId="{31183308-35A5-45D3-AE44-186E9A3521AC}" type="presOf" srcId="{DDD8EF55-BC5D-4CFC-9254-EADB5ED346AA}" destId="{52D2E50B-5BB0-484D-9670-100DDB682CE0}" srcOrd="0" destOrd="4" presId="urn:microsoft.com/office/officeart/2005/8/layout/vList2"/>
    <dgm:cxn modelId="{C691DD0D-5C7B-46A1-B006-08CFAB7E9FCA}" srcId="{832BB000-1C95-49B1-A3F9-F15C739F28D2}" destId="{50C29EA8-98F1-4AB2-B38C-847069173021}" srcOrd="2" destOrd="0" parTransId="{2DB564F6-F9F3-4201-808D-B0DA23D2D156}" sibTransId="{4A06F01E-6118-4E89-B10C-5C98FB9B93D0}"/>
    <dgm:cxn modelId="{212BB236-C29E-41C1-B0B1-A7C637D13370}" srcId="{832BB000-1C95-49B1-A3F9-F15C739F28D2}" destId="{03D37B1D-040F-438E-91FE-0ACA6739A22A}" srcOrd="1" destOrd="0" parTransId="{BF358BE8-445E-48C2-8C92-D36F47C84322}" sibTransId="{1685DC3B-422E-4253-BD71-45F43261A298}"/>
    <dgm:cxn modelId="{3C29C03A-9D73-4D36-8561-98996FECD2DB}" type="presOf" srcId="{832BB000-1C95-49B1-A3F9-F15C739F28D2}" destId="{4BEC6516-9BD0-44BB-B031-F9C0AAAA1811}" srcOrd="0" destOrd="0" presId="urn:microsoft.com/office/officeart/2005/8/layout/vList2"/>
    <dgm:cxn modelId="{FF827240-9B4B-497A-9BA6-A54AA154010D}" srcId="{832BB000-1C95-49B1-A3F9-F15C739F28D2}" destId="{29962ABD-D426-4C6D-883C-7B9F2C4FE0EC}" srcOrd="0" destOrd="0" parTransId="{4C5E6EFA-504A-4293-AB29-F974795AE4D3}" sibTransId="{BBE4231B-299C-4EA3-9E04-E4E874ED79DF}"/>
    <dgm:cxn modelId="{5CA7FC48-EA1E-4C3D-BD0A-6AD1C864E8F4}" srcId="{832BB000-1C95-49B1-A3F9-F15C739F28D2}" destId="{EA7D14D5-8016-48DC-BA4D-22ABACFA069B}" srcOrd="5" destOrd="0" parTransId="{EE80E771-A759-40F8-AB49-F2BF94D79CB6}" sibTransId="{D936C30F-202E-47C6-B6E4-3C43DED5DA0C}"/>
    <dgm:cxn modelId="{F44B1649-70CB-412A-94CC-2A10786AAB45}" type="presOf" srcId="{29962ABD-D426-4C6D-883C-7B9F2C4FE0EC}" destId="{52D2E50B-5BB0-484D-9670-100DDB682CE0}" srcOrd="0" destOrd="0" presId="urn:microsoft.com/office/officeart/2005/8/layout/vList2"/>
    <dgm:cxn modelId="{34E6F86A-F592-469C-B439-E278F9DC3D0C}" type="presOf" srcId="{CC4BBCCA-CBBE-4750-B970-203DEBD6C347}" destId="{52D2E50B-5BB0-484D-9670-100DDB682CE0}" srcOrd="0" destOrd="3" presId="urn:microsoft.com/office/officeart/2005/8/layout/vList2"/>
    <dgm:cxn modelId="{BF12A04B-4CF4-428C-BB15-89E0C2F377AC}" type="presOf" srcId="{C694BE28-7610-44DB-8AAF-F0CEE0367BBF}" destId="{D68B64AD-43BA-4FAB-B958-CBC8F87F6ABA}" srcOrd="0" destOrd="0" presId="urn:microsoft.com/office/officeart/2005/8/layout/vList2"/>
    <dgm:cxn modelId="{71D7AB7E-F0BE-4946-B8DB-A959E1F4F61F}" srcId="{832BB000-1C95-49B1-A3F9-F15C739F28D2}" destId="{28F61B6A-DB08-43E6-B4B7-86DF9868B1EC}" srcOrd="6" destOrd="0" parTransId="{4013B607-187B-4D98-940C-9B3E07155F41}" sibTransId="{658F3AFA-DE4A-4127-9FC3-7289125ABEC9}"/>
    <dgm:cxn modelId="{343C5B8F-3607-445D-907E-9BEE61F072FD}" srcId="{832BB000-1C95-49B1-A3F9-F15C739F28D2}" destId="{DDD8EF55-BC5D-4CFC-9254-EADB5ED346AA}" srcOrd="4" destOrd="0" parTransId="{38AA77C1-CA53-458D-AB0E-A0F988B64C66}" sibTransId="{791F54D7-88C9-4571-9D87-514E91BD36AB}"/>
    <dgm:cxn modelId="{2553D791-5376-415F-BAF8-11CA87E15936}" type="presOf" srcId="{28F61B6A-DB08-43E6-B4B7-86DF9868B1EC}" destId="{52D2E50B-5BB0-484D-9670-100DDB682CE0}" srcOrd="0" destOrd="6" presId="urn:microsoft.com/office/officeart/2005/8/layout/vList2"/>
    <dgm:cxn modelId="{C537B794-6F5D-4553-905C-45BB2EA01386}" srcId="{C694BE28-7610-44DB-8AAF-F0CEE0367BBF}" destId="{832BB000-1C95-49B1-A3F9-F15C739F28D2}" srcOrd="0" destOrd="0" parTransId="{BA8108C2-C297-4E2D-9321-4801F13D0CA1}" sibTransId="{A6F8F414-D0CA-4519-80D0-5E11BE881B09}"/>
    <dgm:cxn modelId="{DCD9E1A9-57D4-4BD5-8B21-5E4EC89A1EBB}" srcId="{832BB000-1C95-49B1-A3F9-F15C739F28D2}" destId="{CC4BBCCA-CBBE-4750-B970-203DEBD6C347}" srcOrd="3" destOrd="0" parTransId="{D0B20EAC-11F1-414E-B3D5-DE6652A87C93}" sibTransId="{F1295BA7-662A-4DB0-8CB6-85ECE7666F14}"/>
    <dgm:cxn modelId="{3A7AE0E1-BFCF-4C82-B144-8AF831BE9CAA}" type="presOf" srcId="{03D37B1D-040F-438E-91FE-0ACA6739A22A}" destId="{52D2E50B-5BB0-484D-9670-100DDB682CE0}" srcOrd="0" destOrd="1" presId="urn:microsoft.com/office/officeart/2005/8/layout/vList2"/>
    <dgm:cxn modelId="{A636FCE9-21BD-4F2E-8EA2-73AEEEA103DE}" srcId="{832BB000-1C95-49B1-A3F9-F15C739F28D2}" destId="{0F5803E9-932C-4F08-9BCC-941F2E6D9C18}" srcOrd="7" destOrd="0" parTransId="{D5C0651A-4196-4277-8018-112A6D27790B}" sibTransId="{0087C5C5-456D-40E1-8580-E538D6E3AA0F}"/>
    <dgm:cxn modelId="{37231EF2-F663-4557-8A6E-E1BA32618874}" type="presOf" srcId="{50C29EA8-98F1-4AB2-B38C-847069173021}" destId="{52D2E50B-5BB0-484D-9670-100DDB682CE0}" srcOrd="0" destOrd="2" presId="urn:microsoft.com/office/officeart/2005/8/layout/vList2"/>
    <dgm:cxn modelId="{B6A7CC9D-4812-4A59-A156-CF054F153CD5}" type="presParOf" srcId="{D68B64AD-43BA-4FAB-B958-CBC8F87F6ABA}" destId="{4BEC6516-9BD0-44BB-B031-F9C0AAAA1811}" srcOrd="0" destOrd="0" presId="urn:microsoft.com/office/officeart/2005/8/layout/vList2"/>
    <dgm:cxn modelId="{8CDA33EB-F223-4D67-AE3C-7FB8E6173ADE}" type="presParOf" srcId="{D68B64AD-43BA-4FAB-B958-CBC8F87F6ABA}" destId="{52D2E50B-5BB0-484D-9670-100DDB682CE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586F16-CB21-43DB-A07C-B1EC77BD64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7359E16-E6BC-4CBF-B1F8-37A0D009072C}">
      <dgm:prSet/>
      <dgm:spPr/>
      <dgm:t>
        <a:bodyPr/>
        <a:lstStyle/>
        <a:p>
          <a:r>
            <a:rPr lang="uk-UA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Курси</a:t>
          </a:r>
        </a:p>
      </dgm:t>
    </dgm:pt>
    <dgm:pt modelId="{8C7888E0-D05F-4002-8E96-0F682EBC50C5}" type="parTrans" cxnId="{E15783CE-43F1-4402-A73F-6427883DC341}">
      <dgm:prSet/>
      <dgm:spPr/>
      <dgm:t>
        <a:bodyPr/>
        <a:lstStyle/>
        <a:p>
          <a:endParaRPr lang="uk-UA"/>
        </a:p>
      </dgm:t>
    </dgm:pt>
    <dgm:pt modelId="{1FDBDFB6-43F4-4478-B8C9-4F5695863020}" type="sibTrans" cxnId="{E15783CE-43F1-4402-A73F-6427883DC341}">
      <dgm:prSet/>
      <dgm:spPr/>
      <dgm:t>
        <a:bodyPr/>
        <a:lstStyle/>
        <a:p>
          <a:endParaRPr lang="uk-UA"/>
        </a:p>
      </dgm:t>
    </dgm:pt>
    <dgm:pt modelId="{233E25F2-D8D4-4FCF-A113-0F57C703FDEE}">
      <dgm:prSet/>
      <dgm:spPr/>
      <dgm:t>
        <a:bodyPr/>
        <a:lstStyle/>
        <a:p>
          <a:r>
            <a:rPr lang="uk-UA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Електропневмоавтоматика</a:t>
          </a:r>
          <a:endParaRPr lang="uk-UA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8E71C91-88D8-41A2-80FA-4E4008F2C232}" type="parTrans" cxnId="{525FF8A6-53F2-4D95-9857-5A4AE476D7F0}">
      <dgm:prSet/>
      <dgm:spPr/>
      <dgm:t>
        <a:bodyPr/>
        <a:lstStyle/>
        <a:p>
          <a:endParaRPr lang="uk-UA"/>
        </a:p>
      </dgm:t>
    </dgm:pt>
    <dgm:pt modelId="{B5BB9295-60FD-43DD-8A0D-643507D4682E}" type="sibTrans" cxnId="{525FF8A6-53F2-4D95-9857-5A4AE476D7F0}">
      <dgm:prSet/>
      <dgm:spPr/>
      <dgm:t>
        <a:bodyPr/>
        <a:lstStyle/>
        <a:p>
          <a:endParaRPr lang="uk-UA"/>
        </a:p>
      </dgm:t>
    </dgm:pt>
    <dgm:pt modelId="{B5C12F87-A28B-4892-BCCE-7D8BB057FF36}">
      <dgm:prSet/>
      <dgm:spPr/>
      <dgm:t>
        <a:bodyPr/>
        <a:lstStyle/>
        <a:p>
          <a:r>
            <a:rPr lang="uk-U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Сенсорна техніка</a:t>
          </a:r>
        </a:p>
      </dgm:t>
    </dgm:pt>
    <dgm:pt modelId="{886F00C1-B96C-42F8-A864-1F7890A7A2E5}" type="parTrans" cxnId="{F2585A2C-F0B0-4F03-9BB1-9ED6E17C6B1E}">
      <dgm:prSet/>
      <dgm:spPr/>
      <dgm:t>
        <a:bodyPr/>
        <a:lstStyle/>
        <a:p>
          <a:endParaRPr lang="uk-UA"/>
        </a:p>
      </dgm:t>
    </dgm:pt>
    <dgm:pt modelId="{5CC5C0CD-A547-49B0-978E-B45487C74BBA}" type="sibTrans" cxnId="{F2585A2C-F0B0-4F03-9BB1-9ED6E17C6B1E}">
      <dgm:prSet/>
      <dgm:spPr/>
      <dgm:t>
        <a:bodyPr/>
        <a:lstStyle/>
        <a:p>
          <a:endParaRPr lang="uk-UA"/>
        </a:p>
      </dgm:t>
    </dgm:pt>
    <dgm:pt modelId="{4E88699C-7C11-49EE-BDC1-9234BFD296D8}">
      <dgm:prSet/>
      <dgm:spPr/>
      <dgm:t>
        <a:bodyPr/>
        <a:lstStyle/>
        <a:p>
          <a:r>
            <a:rPr lang="uk-UA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Мехатроніка</a:t>
          </a:r>
          <a:endParaRPr lang="uk-UA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9FC70A8-138D-4787-A798-9F21F2CA2C02}" type="parTrans" cxnId="{007E2DC4-3CB6-4A1D-8C41-3B2EE653D736}">
      <dgm:prSet/>
      <dgm:spPr/>
      <dgm:t>
        <a:bodyPr/>
        <a:lstStyle/>
        <a:p>
          <a:endParaRPr lang="uk-UA"/>
        </a:p>
      </dgm:t>
    </dgm:pt>
    <dgm:pt modelId="{85C8A643-7419-479E-BF0F-353760100DE1}" type="sibTrans" cxnId="{007E2DC4-3CB6-4A1D-8C41-3B2EE653D736}">
      <dgm:prSet/>
      <dgm:spPr/>
      <dgm:t>
        <a:bodyPr/>
        <a:lstStyle/>
        <a:p>
          <a:endParaRPr lang="uk-UA"/>
        </a:p>
      </dgm:t>
    </dgm:pt>
    <dgm:pt modelId="{D648D9B6-DADC-4AF4-9B3D-FB985D3C6BB6}">
      <dgm:prSet/>
      <dgm:spPr/>
      <dgm:t>
        <a:bodyPr/>
        <a:lstStyle/>
        <a:p>
          <a:r>
            <a:rPr lang="uk-UA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Сервоприводи</a:t>
          </a:r>
          <a:endParaRPr lang="uk-UA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8ADFC74-49F8-4500-A4FF-654667E6C7DB}" type="parTrans" cxnId="{D7DC9F30-69C0-4504-8082-6DA4D1470410}">
      <dgm:prSet/>
      <dgm:spPr/>
      <dgm:t>
        <a:bodyPr/>
        <a:lstStyle/>
        <a:p>
          <a:endParaRPr lang="uk-UA"/>
        </a:p>
      </dgm:t>
    </dgm:pt>
    <dgm:pt modelId="{F5603CA8-DEC8-444C-9941-CF5DE146905A}" type="sibTrans" cxnId="{D7DC9F30-69C0-4504-8082-6DA4D1470410}">
      <dgm:prSet/>
      <dgm:spPr/>
      <dgm:t>
        <a:bodyPr/>
        <a:lstStyle/>
        <a:p>
          <a:endParaRPr lang="uk-UA"/>
        </a:p>
      </dgm:t>
    </dgm:pt>
    <dgm:pt modelId="{EBB1DE4A-DCE6-4B94-8843-62B99ED713AC}">
      <dgm:prSet/>
      <dgm:spPr/>
      <dgm:t>
        <a:bodyPr/>
        <a:lstStyle/>
        <a:p>
          <a:r>
            <a:rPr lang="uk-U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Автоматизація технологічних процесів. ПЛК</a:t>
          </a:r>
        </a:p>
      </dgm:t>
    </dgm:pt>
    <dgm:pt modelId="{8247B1DE-D2E2-45F1-AF3F-A0CA0BCE5EDC}" type="parTrans" cxnId="{B8551C0C-8A5C-4DEC-AC8A-2E9AD00780BC}">
      <dgm:prSet/>
      <dgm:spPr/>
      <dgm:t>
        <a:bodyPr/>
        <a:lstStyle/>
        <a:p>
          <a:endParaRPr lang="uk-UA"/>
        </a:p>
      </dgm:t>
    </dgm:pt>
    <dgm:pt modelId="{6A6576FB-AD59-4964-8301-52924EA3FA4A}" type="sibTrans" cxnId="{B8551C0C-8A5C-4DEC-AC8A-2E9AD00780BC}">
      <dgm:prSet/>
      <dgm:spPr/>
      <dgm:t>
        <a:bodyPr/>
        <a:lstStyle/>
        <a:p>
          <a:endParaRPr lang="uk-UA"/>
        </a:p>
      </dgm:t>
    </dgm:pt>
    <dgm:pt modelId="{29AB3122-AA38-4453-A7DC-14E55C78D810}">
      <dgm:prSet/>
      <dgm:spPr/>
      <dgm:t>
        <a:bodyPr/>
        <a:lstStyle/>
        <a:p>
          <a:pPr>
            <a:buNone/>
          </a:pPr>
          <a:r>
            <a:rPr lang="uk-UA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Результат</a:t>
          </a:r>
        </a:p>
      </dgm:t>
    </dgm:pt>
    <dgm:pt modelId="{D0B5DB84-E174-4B3E-89FF-DDC8E0A5D3B1}" type="parTrans" cxnId="{3BB3D7BA-D993-4C32-ACA3-4C846B7A45AB}">
      <dgm:prSet/>
      <dgm:spPr/>
      <dgm:t>
        <a:bodyPr/>
        <a:lstStyle/>
        <a:p>
          <a:endParaRPr lang="uk-UA"/>
        </a:p>
      </dgm:t>
    </dgm:pt>
    <dgm:pt modelId="{004D7F2F-51E2-4FBE-B1E4-B831C3829568}" type="sibTrans" cxnId="{3BB3D7BA-D993-4C32-ACA3-4C846B7A45AB}">
      <dgm:prSet/>
      <dgm:spPr/>
      <dgm:t>
        <a:bodyPr/>
        <a:lstStyle/>
        <a:p>
          <a:endParaRPr lang="uk-UA"/>
        </a:p>
      </dgm:t>
    </dgm:pt>
    <dgm:pt modelId="{E7D50CD9-939A-4AEF-854C-6A5F7B1B3F5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Soft skills </a:t>
          </a:r>
          <a:r>
            <a:rPr lang="uk-UA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— універсальні компетенції</a:t>
          </a:r>
        </a:p>
      </dgm:t>
    </dgm:pt>
    <dgm:pt modelId="{3512C172-66D4-4C27-9513-227358C08246}" type="parTrans" cxnId="{6CFED7C4-60C5-4565-8988-A22295203AC4}">
      <dgm:prSet/>
      <dgm:spPr/>
      <dgm:t>
        <a:bodyPr/>
        <a:lstStyle/>
        <a:p>
          <a:endParaRPr lang="uk-UA"/>
        </a:p>
      </dgm:t>
    </dgm:pt>
    <dgm:pt modelId="{E0E23AFA-209E-4D0E-AA51-5B1A059290FB}" type="sibTrans" cxnId="{6CFED7C4-60C5-4565-8988-A22295203AC4}">
      <dgm:prSet/>
      <dgm:spPr/>
      <dgm:t>
        <a:bodyPr/>
        <a:lstStyle/>
        <a:p>
          <a:endParaRPr lang="uk-UA"/>
        </a:p>
      </dgm:t>
    </dgm:pt>
    <dgm:pt modelId="{BE92A7E9-A8C3-446E-9632-78AA6E8BBEE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Hard skills — </a:t>
          </a: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професійні навички</a:t>
          </a:r>
        </a:p>
      </dgm:t>
    </dgm:pt>
    <dgm:pt modelId="{1638F7EB-C509-43CE-B858-80B49082B013}" type="parTrans" cxnId="{D9676081-09A8-49AE-9E66-3F5AC51C1E4F}">
      <dgm:prSet/>
      <dgm:spPr/>
      <dgm:t>
        <a:bodyPr/>
        <a:lstStyle/>
        <a:p>
          <a:endParaRPr lang="uk-UA"/>
        </a:p>
      </dgm:t>
    </dgm:pt>
    <dgm:pt modelId="{E33D16FA-E41B-43E5-90B5-27E945B39931}" type="sibTrans" cxnId="{D9676081-09A8-49AE-9E66-3F5AC51C1E4F}">
      <dgm:prSet/>
      <dgm:spPr/>
      <dgm:t>
        <a:bodyPr/>
        <a:lstStyle/>
        <a:p>
          <a:endParaRPr lang="uk-UA"/>
        </a:p>
      </dgm:t>
    </dgm:pt>
    <dgm:pt modelId="{37A91965-1299-40E5-AC4B-1F4828F62EC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Стажування </a:t>
          </a:r>
          <a:r>
            <a: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/ </a:t>
          </a: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працевлаштування в провідних компаніях</a:t>
          </a:r>
          <a:endParaRPr lang="uk-UA" sz="1800" kern="1200" dirty="0"/>
        </a:p>
      </dgm:t>
    </dgm:pt>
    <dgm:pt modelId="{8CD60661-9210-4B52-B33C-19BCDF10A051}" type="parTrans" cxnId="{5BAAE827-8FD0-42DB-BE23-CA778A7B0C6F}">
      <dgm:prSet/>
      <dgm:spPr/>
      <dgm:t>
        <a:bodyPr/>
        <a:lstStyle/>
        <a:p>
          <a:endParaRPr lang="uk-UA"/>
        </a:p>
      </dgm:t>
    </dgm:pt>
    <dgm:pt modelId="{965D07D5-35A4-4A81-BF43-BC4DFA7F7B32}" type="sibTrans" cxnId="{5BAAE827-8FD0-42DB-BE23-CA778A7B0C6F}">
      <dgm:prSet/>
      <dgm:spPr/>
      <dgm:t>
        <a:bodyPr/>
        <a:lstStyle/>
        <a:p>
          <a:endParaRPr lang="uk-UA"/>
        </a:p>
      </dgm:t>
    </dgm:pt>
    <dgm:pt modelId="{0B085B2F-36AF-48FF-96B4-BDF93DD67335}">
      <dgm:prSet/>
      <dgm:spPr/>
      <dgm:t>
        <a:bodyPr/>
        <a:lstStyle/>
        <a:p>
          <a:r>
            <a:rPr lang="uk-UA" b="1" dirty="0" err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Мейкерство</a:t>
          </a:r>
          <a:r>
            <a:rPr lang="uk-UA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 </a:t>
          </a:r>
          <a:endParaRPr lang="uk-UA" dirty="0"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endParaRPr>
        </a:p>
      </dgm:t>
    </dgm:pt>
    <dgm:pt modelId="{73B3F738-9D76-4D76-8981-9CE487518F72}" type="parTrans" cxnId="{7A7ECB70-1912-406A-9BCA-0871FCA56E2C}">
      <dgm:prSet/>
      <dgm:spPr/>
      <dgm:t>
        <a:bodyPr/>
        <a:lstStyle/>
        <a:p>
          <a:endParaRPr lang="uk-UA"/>
        </a:p>
      </dgm:t>
    </dgm:pt>
    <dgm:pt modelId="{F1C1E7E8-4526-4FDD-8735-E702C1201DE5}" type="sibTrans" cxnId="{7A7ECB70-1912-406A-9BCA-0871FCA56E2C}">
      <dgm:prSet/>
      <dgm:spPr/>
      <dgm:t>
        <a:bodyPr/>
        <a:lstStyle/>
        <a:p>
          <a:endParaRPr lang="uk-UA"/>
        </a:p>
      </dgm:t>
    </dgm:pt>
    <dgm:pt modelId="{9B6CC3B5-5E79-4140-B628-3B56042F7AC2}">
      <dgm:prSet/>
      <dgm:spPr/>
      <dgm:t>
        <a:bodyPr/>
        <a:lstStyle/>
        <a:p>
          <a:r>
            <a:rPr lang="uk-U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Робота над проектами</a:t>
          </a:r>
        </a:p>
      </dgm:t>
    </dgm:pt>
    <dgm:pt modelId="{177E7D67-F53C-4394-A95C-293C3E96390E}" type="parTrans" cxnId="{CA58D6D1-4225-448E-A9E4-EBC48A5E9B90}">
      <dgm:prSet/>
      <dgm:spPr/>
      <dgm:t>
        <a:bodyPr/>
        <a:lstStyle/>
        <a:p>
          <a:endParaRPr lang="uk-UA"/>
        </a:p>
      </dgm:t>
    </dgm:pt>
    <dgm:pt modelId="{25C7EC0B-1857-4361-8D76-B818BE0C8782}" type="sibTrans" cxnId="{CA58D6D1-4225-448E-A9E4-EBC48A5E9B90}">
      <dgm:prSet/>
      <dgm:spPr/>
      <dgm:t>
        <a:bodyPr/>
        <a:lstStyle/>
        <a:p>
          <a:endParaRPr lang="uk-UA"/>
        </a:p>
      </dgm:t>
    </dgm:pt>
    <dgm:pt modelId="{06A51E50-B17C-41BD-AB8E-2E91E449773B}">
      <dgm:prSet/>
      <dgm:spPr/>
      <dgm:t>
        <a:bodyPr/>
        <a:lstStyle/>
        <a:p>
          <a:r>
            <a:rPr lang="uk-U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Створення прототипів об’єктів</a:t>
          </a:r>
        </a:p>
      </dgm:t>
    </dgm:pt>
    <dgm:pt modelId="{D406B928-8C9C-428E-83D7-F6F8E1947C9B}" type="parTrans" cxnId="{A23AE293-3101-43F5-95F7-10EE8A2FBF50}">
      <dgm:prSet/>
      <dgm:spPr/>
      <dgm:t>
        <a:bodyPr/>
        <a:lstStyle/>
        <a:p>
          <a:endParaRPr lang="uk-UA"/>
        </a:p>
      </dgm:t>
    </dgm:pt>
    <dgm:pt modelId="{74FE4923-8720-4169-A171-B54FC08F1DC1}" type="sibTrans" cxnId="{A23AE293-3101-43F5-95F7-10EE8A2FBF50}">
      <dgm:prSet/>
      <dgm:spPr/>
      <dgm:t>
        <a:bodyPr/>
        <a:lstStyle/>
        <a:p>
          <a:endParaRPr lang="uk-UA"/>
        </a:p>
      </dgm:t>
    </dgm:pt>
    <dgm:pt modelId="{FB39CC1A-D958-49E9-B285-82B645106CD4}">
      <dgm:prSet/>
      <dgm:spPr/>
      <dgm:t>
        <a:bodyPr/>
        <a:lstStyle/>
        <a:p>
          <a:r>
            <a:rPr lang="uk-U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Стартапи </a:t>
          </a:r>
        </a:p>
      </dgm:t>
    </dgm:pt>
    <dgm:pt modelId="{47C9490C-FED4-45F1-925A-E980F5DE66EB}" type="parTrans" cxnId="{2EF4CE98-B033-4EBB-AFB6-0336342EC922}">
      <dgm:prSet/>
      <dgm:spPr/>
      <dgm:t>
        <a:bodyPr/>
        <a:lstStyle/>
        <a:p>
          <a:endParaRPr lang="uk-UA"/>
        </a:p>
      </dgm:t>
    </dgm:pt>
    <dgm:pt modelId="{92637412-8BE5-421A-A638-5412A6AD3D64}" type="sibTrans" cxnId="{2EF4CE98-B033-4EBB-AFB6-0336342EC922}">
      <dgm:prSet/>
      <dgm:spPr/>
      <dgm:t>
        <a:bodyPr/>
        <a:lstStyle/>
        <a:p>
          <a:endParaRPr lang="uk-UA"/>
        </a:p>
      </dgm:t>
    </dgm:pt>
    <dgm:pt modelId="{78EFB0FF-DBC5-4B55-BB8A-19165CA3287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Участь в міжнародних проектах</a:t>
          </a:r>
          <a:endParaRPr lang="uk-UA" sz="1800" kern="1200" dirty="0"/>
        </a:p>
      </dgm:t>
    </dgm:pt>
    <dgm:pt modelId="{249B34B9-0B63-48E5-991C-8A71872A492E}" type="parTrans" cxnId="{9A592DB9-09B8-442B-BF2A-E6A76B473899}">
      <dgm:prSet/>
      <dgm:spPr/>
      <dgm:t>
        <a:bodyPr/>
        <a:lstStyle/>
        <a:p>
          <a:endParaRPr lang="uk-UA"/>
        </a:p>
      </dgm:t>
    </dgm:pt>
    <dgm:pt modelId="{AF394A6E-6F60-4703-BC1D-8B9FC3813E73}" type="sibTrans" cxnId="{9A592DB9-09B8-442B-BF2A-E6A76B473899}">
      <dgm:prSet/>
      <dgm:spPr/>
      <dgm:t>
        <a:bodyPr/>
        <a:lstStyle/>
        <a:p>
          <a:endParaRPr lang="uk-UA"/>
        </a:p>
      </dgm:t>
    </dgm:pt>
    <dgm:pt modelId="{7A6521C2-22B4-49BA-A6B3-A4BA3C2FA4AA}" type="pres">
      <dgm:prSet presAssocID="{48586F16-CB21-43DB-A07C-B1EC77BD648C}" presName="linear" presStyleCnt="0">
        <dgm:presLayoutVars>
          <dgm:animLvl val="lvl"/>
          <dgm:resizeHandles val="exact"/>
        </dgm:presLayoutVars>
      </dgm:prSet>
      <dgm:spPr/>
    </dgm:pt>
    <dgm:pt modelId="{688A9DE6-5A29-47A5-9C47-01D1C40063E0}" type="pres">
      <dgm:prSet presAssocID="{0B085B2F-36AF-48FF-96B4-BDF93DD673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F8773A4-6803-45B0-8D26-72C02D9F9667}" type="pres">
      <dgm:prSet presAssocID="{0B085B2F-36AF-48FF-96B4-BDF93DD67335}" presName="childText" presStyleLbl="revTx" presStyleIdx="0" presStyleCnt="3">
        <dgm:presLayoutVars>
          <dgm:bulletEnabled val="1"/>
        </dgm:presLayoutVars>
      </dgm:prSet>
      <dgm:spPr/>
    </dgm:pt>
    <dgm:pt modelId="{0B8E011B-A579-4106-B8D6-6C8D70EADB0B}" type="pres">
      <dgm:prSet presAssocID="{77359E16-E6BC-4CBF-B1F8-37A0D00907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5D98654-0CD6-4316-8F80-ACCE5DF9CF08}" type="pres">
      <dgm:prSet presAssocID="{77359E16-E6BC-4CBF-B1F8-37A0D009072C}" presName="childText" presStyleLbl="revTx" presStyleIdx="1" presStyleCnt="3">
        <dgm:presLayoutVars>
          <dgm:bulletEnabled val="1"/>
        </dgm:presLayoutVars>
      </dgm:prSet>
      <dgm:spPr/>
    </dgm:pt>
    <dgm:pt modelId="{BA60964F-918A-48D6-A0EE-7CB1DA742767}" type="pres">
      <dgm:prSet presAssocID="{29AB3122-AA38-4453-A7DC-14E55C78D8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8ED3BE8-8DCA-48B8-BB3A-7C264F908AE6}" type="pres">
      <dgm:prSet presAssocID="{29AB3122-AA38-4453-A7DC-14E55C78D81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1F7040C-6B9C-4CA1-B987-0501688D85B1}" type="presOf" srcId="{EBB1DE4A-DCE6-4B94-8843-62B99ED713AC}" destId="{F5D98654-0CD6-4316-8F80-ACCE5DF9CF08}" srcOrd="0" destOrd="4" presId="urn:microsoft.com/office/officeart/2005/8/layout/vList2"/>
    <dgm:cxn modelId="{B8551C0C-8A5C-4DEC-AC8A-2E9AD00780BC}" srcId="{77359E16-E6BC-4CBF-B1F8-37A0D009072C}" destId="{EBB1DE4A-DCE6-4B94-8843-62B99ED713AC}" srcOrd="4" destOrd="0" parTransId="{8247B1DE-D2E2-45F1-AF3F-A0CA0BCE5EDC}" sibTransId="{6A6576FB-AD59-4964-8301-52924EA3FA4A}"/>
    <dgm:cxn modelId="{5BAAE827-8FD0-42DB-BE23-CA778A7B0C6F}" srcId="{29AB3122-AA38-4453-A7DC-14E55C78D810}" destId="{37A91965-1299-40E5-AC4B-1F4828F62EC1}" srcOrd="2" destOrd="0" parTransId="{8CD60661-9210-4B52-B33C-19BCDF10A051}" sibTransId="{965D07D5-35A4-4A81-BF43-BC4DFA7F7B32}"/>
    <dgm:cxn modelId="{F2585A2C-F0B0-4F03-9BB1-9ED6E17C6B1E}" srcId="{77359E16-E6BC-4CBF-B1F8-37A0D009072C}" destId="{B5C12F87-A28B-4892-BCCE-7D8BB057FF36}" srcOrd="1" destOrd="0" parTransId="{886F00C1-B96C-42F8-A864-1F7890A7A2E5}" sibTransId="{5CC5C0CD-A547-49B0-978E-B45487C74BBA}"/>
    <dgm:cxn modelId="{D7DC9F30-69C0-4504-8082-6DA4D1470410}" srcId="{77359E16-E6BC-4CBF-B1F8-37A0D009072C}" destId="{D648D9B6-DADC-4AF4-9B3D-FB985D3C6BB6}" srcOrd="3" destOrd="0" parTransId="{18ADFC74-49F8-4500-A4FF-654667E6C7DB}" sibTransId="{F5603CA8-DEC8-444C-9941-CF5DE146905A}"/>
    <dgm:cxn modelId="{AA313233-F806-4B51-8866-B709EE67DB3C}" type="presOf" srcId="{48586F16-CB21-43DB-A07C-B1EC77BD648C}" destId="{7A6521C2-22B4-49BA-A6B3-A4BA3C2FA4AA}" srcOrd="0" destOrd="0" presId="urn:microsoft.com/office/officeart/2005/8/layout/vList2"/>
    <dgm:cxn modelId="{F0FE4C39-1DF2-487F-9213-10A0D7BCA83C}" type="presOf" srcId="{B5C12F87-A28B-4892-BCCE-7D8BB057FF36}" destId="{F5D98654-0CD6-4316-8F80-ACCE5DF9CF08}" srcOrd="0" destOrd="1" presId="urn:microsoft.com/office/officeart/2005/8/layout/vList2"/>
    <dgm:cxn modelId="{5167E23E-F821-444E-9B64-D68C8E9BDD29}" type="presOf" srcId="{37A91965-1299-40E5-AC4B-1F4828F62EC1}" destId="{38ED3BE8-8DCA-48B8-BB3A-7C264F908AE6}" srcOrd="0" destOrd="2" presId="urn:microsoft.com/office/officeart/2005/8/layout/vList2"/>
    <dgm:cxn modelId="{D0CDE365-7486-4501-94E1-3A468FB4B1E9}" type="presOf" srcId="{29AB3122-AA38-4453-A7DC-14E55C78D810}" destId="{BA60964F-918A-48D6-A0EE-7CB1DA742767}" srcOrd="0" destOrd="0" presId="urn:microsoft.com/office/officeart/2005/8/layout/vList2"/>
    <dgm:cxn modelId="{7A7ECB70-1912-406A-9BCA-0871FCA56E2C}" srcId="{48586F16-CB21-43DB-A07C-B1EC77BD648C}" destId="{0B085B2F-36AF-48FF-96B4-BDF93DD67335}" srcOrd="0" destOrd="0" parTransId="{73B3F738-9D76-4D76-8981-9CE487518F72}" sibTransId="{F1C1E7E8-4526-4FDD-8735-E702C1201DE5}"/>
    <dgm:cxn modelId="{E9F23671-98F1-43A2-9882-6C6DB0E1D0F6}" type="presOf" srcId="{E7D50CD9-939A-4AEF-854C-6A5F7B1B3F5B}" destId="{38ED3BE8-8DCA-48B8-BB3A-7C264F908AE6}" srcOrd="0" destOrd="0" presId="urn:microsoft.com/office/officeart/2005/8/layout/vList2"/>
    <dgm:cxn modelId="{D9676081-09A8-49AE-9E66-3F5AC51C1E4F}" srcId="{29AB3122-AA38-4453-A7DC-14E55C78D810}" destId="{BE92A7E9-A8C3-446E-9632-78AA6E8BBEE6}" srcOrd="1" destOrd="0" parTransId="{1638F7EB-C509-43CE-B858-80B49082B013}" sibTransId="{E33D16FA-E41B-43E5-90B5-27E945B39931}"/>
    <dgm:cxn modelId="{56BB2392-D1A4-4F4E-95ED-318F21D393AB}" type="presOf" srcId="{9B6CC3B5-5E79-4140-B628-3B56042F7AC2}" destId="{3F8773A4-6803-45B0-8D26-72C02D9F9667}" srcOrd="0" destOrd="0" presId="urn:microsoft.com/office/officeart/2005/8/layout/vList2"/>
    <dgm:cxn modelId="{A23AE293-3101-43F5-95F7-10EE8A2FBF50}" srcId="{0B085B2F-36AF-48FF-96B4-BDF93DD67335}" destId="{06A51E50-B17C-41BD-AB8E-2E91E449773B}" srcOrd="1" destOrd="0" parTransId="{D406B928-8C9C-428E-83D7-F6F8E1947C9B}" sibTransId="{74FE4923-8720-4169-A171-B54FC08F1DC1}"/>
    <dgm:cxn modelId="{2EF4CE98-B033-4EBB-AFB6-0336342EC922}" srcId="{0B085B2F-36AF-48FF-96B4-BDF93DD67335}" destId="{FB39CC1A-D958-49E9-B285-82B645106CD4}" srcOrd="2" destOrd="0" parTransId="{47C9490C-FED4-45F1-925A-E980F5DE66EB}" sibTransId="{92637412-8BE5-421A-A638-5412A6AD3D64}"/>
    <dgm:cxn modelId="{525FF8A6-53F2-4D95-9857-5A4AE476D7F0}" srcId="{77359E16-E6BC-4CBF-B1F8-37A0D009072C}" destId="{233E25F2-D8D4-4FCF-A113-0F57C703FDEE}" srcOrd="0" destOrd="0" parTransId="{E8E71C91-88D8-41A2-80FA-4E4008F2C232}" sibTransId="{B5BB9295-60FD-43DD-8A0D-643507D4682E}"/>
    <dgm:cxn modelId="{FDB2D8AF-7F1B-4F30-8C0F-52EF5E747805}" type="presOf" srcId="{233E25F2-D8D4-4FCF-A113-0F57C703FDEE}" destId="{F5D98654-0CD6-4316-8F80-ACCE5DF9CF08}" srcOrd="0" destOrd="0" presId="urn:microsoft.com/office/officeart/2005/8/layout/vList2"/>
    <dgm:cxn modelId="{9A592DB9-09B8-442B-BF2A-E6A76B473899}" srcId="{29AB3122-AA38-4453-A7DC-14E55C78D810}" destId="{78EFB0FF-DBC5-4B55-BB8A-19165CA32875}" srcOrd="3" destOrd="0" parTransId="{249B34B9-0B63-48E5-991C-8A71872A492E}" sibTransId="{AF394A6E-6F60-4703-BC1D-8B9FC3813E73}"/>
    <dgm:cxn modelId="{3BB3D7BA-D993-4C32-ACA3-4C846B7A45AB}" srcId="{48586F16-CB21-43DB-A07C-B1EC77BD648C}" destId="{29AB3122-AA38-4453-A7DC-14E55C78D810}" srcOrd="2" destOrd="0" parTransId="{D0B5DB84-E174-4B3E-89FF-DDC8E0A5D3B1}" sibTransId="{004D7F2F-51E2-4FBE-B1E4-B831C3829568}"/>
    <dgm:cxn modelId="{A63F75BF-B3BA-44AC-9455-C765A5463C08}" type="presOf" srcId="{FB39CC1A-D958-49E9-B285-82B645106CD4}" destId="{3F8773A4-6803-45B0-8D26-72C02D9F9667}" srcOrd="0" destOrd="2" presId="urn:microsoft.com/office/officeart/2005/8/layout/vList2"/>
    <dgm:cxn modelId="{007E2DC4-3CB6-4A1D-8C41-3B2EE653D736}" srcId="{77359E16-E6BC-4CBF-B1F8-37A0D009072C}" destId="{4E88699C-7C11-49EE-BDC1-9234BFD296D8}" srcOrd="2" destOrd="0" parTransId="{99FC70A8-138D-4787-A798-9F21F2CA2C02}" sibTransId="{85C8A643-7419-479E-BF0F-353760100DE1}"/>
    <dgm:cxn modelId="{6CFED7C4-60C5-4565-8988-A22295203AC4}" srcId="{29AB3122-AA38-4453-A7DC-14E55C78D810}" destId="{E7D50CD9-939A-4AEF-854C-6A5F7B1B3F5B}" srcOrd="0" destOrd="0" parTransId="{3512C172-66D4-4C27-9513-227358C08246}" sibTransId="{E0E23AFA-209E-4D0E-AA51-5B1A059290FB}"/>
    <dgm:cxn modelId="{D2D5AAC7-4A66-4400-8F11-42176ECB64BF}" type="presOf" srcId="{BE92A7E9-A8C3-446E-9632-78AA6E8BBEE6}" destId="{38ED3BE8-8DCA-48B8-BB3A-7C264F908AE6}" srcOrd="0" destOrd="1" presId="urn:microsoft.com/office/officeart/2005/8/layout/vList2"/>
    <dgm:cxn modelId="{EFE747CA-E97B-474E-A103-C688B8B201DE}" type="presOf" srcId="{06A51E50-B17C-41BD-AB8E-2E91E449773B}" destId="{3F8773A4-6803-45B0-8D26-72C02D9F9667}" srcOrd="0" destOrd="1" presId="urn:microsoft.com/office/officeart/2005/8/layout/vList2"/>
    <dgm:cxn modelId="{E15783CE-43F1-4402-A73F-6427883DC341}" srcId="{48586F16-CB21-43DB-A07C-B1EC77BD648C}" destId="{77359E16-E6BC-4CBF-B1F8-37A0D009072C}" srcOrd="1" destOrd="0" parTransId="{8C7888E0-D05F-4002-8E96-0F682EBC50C5}" sibTransId="{1FDBDFB6-43F4-4478-B8C9-4F5695863020}"/>
    <dgm:cxn modelId="{CA58D6D1-4225-448E-A9E4-EBC48A5E9B90}" srcId="{0B085B2F-36AF-48FF-96B4-BDF93DD67335}" destId="{9B6CC3B5-5E79-4140-B628-3B56042F7AC2}" srcOrd="0" destOrd="0" parTransId="{177E7D67-F53C-4394-A95C-293C3E96390E}" sibTransId="{25C7EC0B-1857-4361-8D76-B818BE0C8782}"/>
    <dgm:cxn modelId="{B15405D8-1022-44D6-8F50-F706EAC147F7}" type="presOf" srcId="{0B085B2F-36AF-48FF-96B4-BDF93DD67335}" destId="{688A9DE6-5A29-47A5-9C47-01D1C40063E0}" srcOrd="0" destOrd="0" presId="urn:microsoft.com/office/officeart/2005/8/layout/vList2"/>
    <dgm:cxn modelId="{36123CD8-EA32-4AED-B16D-9638B7B4B4E1}" type="presOf" srcId="{78EFB0FF-DBC5-4B55-BB8A-19165CA32875}" destId="{38ED3BE8-8DCA-48B8-BB3A-7C264F908AE6}" srcOrd="0" destOrd="3" presId="urn:microsoft.com/office/officeart/2005/8/layout/vList2"/>
    <dgm:cxn modelId="{F37657E8-07F3-4266-AE69-D73DAC42087D}" type="presOf" srcId="{4E88699C-7C11-49EE-BDC1-9234BFD296D8}" destId="{F5D98654-0CD6-4316-8F80-ACCE5DF9CF08}" srcOrd="0" destOrd="2" presId="urn:microsoft.com/office/officeart/2005/8/layout/vList2"/>
    <dgm:cxn modelId="{09C9ECE8-3B80-4F26-9612-18677C3D4248}" type="presOf" srcId="{D648D9B6-DADC-4AF4-9B3D-FB985D3C6BB6}" destId="{F5D98654-0CD6-4316-8F80-ACCE5DF9CF08}" srcOrd="0" destOrd="3" presId="urn:microsoft.com/office/officeart/2005/8/layout/vList2"/>
    <dgm:cxn modelId="{CB7981FF-0A39-43F3-8E03-1A06835A5ECA}" type="presOf" srcId="{77359E16-E6BC-4CBF-B1F8-37A0D009072C}" destId="{0B8E011B-A579-4106-B8D6-6C8D70EADB0B}" srcOrd="0" destOrd="0" presId="urn:microsoft.com/office/officeart/2005/8/layout/vList2"/>
    <dgm:cxn modelId="{DD7E1FDB-6BC7-4958-B784-60E405CC939D}" type="presParOf" srcId="{7A6521C2-22B4-49BA-A6B3-A4BA3C2FA4AA}" destId="{688A9DE6-5A29-47A5-9C47-01D1C40063E0}" srcOrd="0" destOrd="0" presId="urn:microsoft.com/office/officeart/2005/8/layout/vList2"/>
    <dgm:cxn modelId="{85501446-B39C-4A65-9284-20945B25B58B}" type="presParOf" srcId="{7A6521C2-22B4-49BA-A6B3-A4BA3C2FA4AA}" destId="{3F8773A4-6803-45B0-8D26-72C02D9F9667}" srcOrd="1" destOrd="0" presId="urn:microsoft.com/office/officeart/2005/8/layout/vList2"/>
    <dgm:cxn modelId="{2ACE1D49-54EF-4FC0-893F-B3C359059109}" type="presParOf" srcId="{7A6521C2-22B4-49BA-A6B3-A4BA3C2FA4AA}" destId="{0B8E011B-A579-4106-B8D6-6C8D70EADB0B}" srcOrd="2" destOrd="0" presId="urn:microsoft.com/office/officeart/2005/8/layout/vList2"/>
    <dgm:cxn modelId="{DF3E5D12-D389-47CF-82C9-EB7BA770E95C}" type="presParOf" srcId="{7A6521C2-22B4-49BA-A6B3-A4BA3C2FA4AA}" destId="{F5D98654-0CD6-4316-8F80-ACCE5DF9CF08}" srcOrd="3" destOrd="0" presId="urn:microsoft.com/office/officeart/2005/8/layout/vList2"/>
    <dgm:cxn modelId="{450BB482-6047-4BF8-B0EE-F015B8F736A9}" type="presParOf" srcId="{7A6521C2-22B4-49BA-A6B3-A4BA3C2FA4AA}" destId="{BA60964F-918A-48D6-A0EE-7CB1DA742767}" srcOrd="4" destOrd="0" presId="urn:microsoft.com/office/officeart/2005/8/layout/vList2"/>
    <dgm:cxn modelId="{CB486349-C6F1-4577-8A02-A0C4AD83F156}" type="presParOf" srcId="{7A6521C2-22B4-49BA-A6B3-A4BA3C2FA4AA}" destId="{38ED3BE8-8DCA-48B8-BB3A-7C264F908AE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C6516-9BD0-44BB-B031-F9C0AAAA1811}">
      <dsp:nvSpPr>
        <dsp:cNvPr id="0" name=""/>
        <dsp:cNvSpPr/>
      </dsp:nvSpPr>
      <dsp:spPr>
        <a:xfrm>
          <a:off x="0" y="154673"/>
          <a:ext cx="7625320" cy="783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i="0" kern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Головні завдання центру</a:t>
          </a:r>
          <a:endParaRPr lang="uk-UA" sz="2200" kern="1200" dirty="0"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38239" y="192912"/>
        <a:ext cx="7548842" cy="706849"/>
      </dsp:txXfrm>
    </dsp:sp>
    <dsp:sp modelId="{52D2E50B-5BB0-484D-9670-100DDB682CE0}">
      <dsp:nvSpPr>
        <dsp:cNvPr id="0" name=""/>
        <dsp:cNvSpPr/>
      </dsp:nvSpPr>
      <dsp:spPr>
        <a:xfrm>
          <a:off x="0" y="1020462"/>
          <a:ext cx="7625320" cy="459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104" tIns="21590" rIns="120904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підвищення інтересу до інженерних та робітничих професій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популяризація науки, техніки та новітніх технологій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впровадження в освітній процес інноваційних технологій </a:t>
          </a:r>
          <a:r>
            <a:rPr lang="uk-UA" sz="170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мехатроніки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підвищення рівня фахової підготовки студентів/фахівців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створення бази обладнання для підготовки та перепідготовки учасників конкурсу </a:t>
          </a:r>
          <a:r>
            <a:rPr lang="uk-UA" sz="17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“</a:t>
          </a:r>
          <a:r>
            <a:rPr lang="en-US" sz="17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WorldSkills Ukraine”</a:t>
          </a:r>
          <a:r>
            <a:rPr lang="en-US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формування регіональних команд та їх підготовка до участі у конкурсі </a:t>
          </a:r>
          <a:r>
            <a:rPr lang="uk-UA" sz="17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“</a:t>
          </a:r>
          <a:r>
            <a:rPr lang="en-US" sz="17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WorldSkills Ukraine”</a:t>
          </a:r>
          <a:r>
            <a:rPr lang="en-US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 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розвиток стратегічного партнерства з державними та закордонними організаціями, фондами, підприємствами та компаніями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реалізація проектів з профорієнтаційної роботи та фахової підготовки школярів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0" y="1020462"/>
        <a:ext cx="7625320" cy="45901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A9DE6-5A29-47A5-9C47-01D1C40063E0}">
      <dsp:nvSpPr>
        <dsp:cNvPr id="0" name=""/>
        <dsp:cNvSpPr/>
      </dsp:nvSpPr>
      <dsp:spPr>
        <a:xfrm>
          <a:off x="0" y="86492"/>
          <a:ext cx="6459873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 err="1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Мейкерство</a:t>
          </a:r>
          <a:r>
            <a:rPr lang="uk-UA" sz="2200" b="1" kern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 </a:t>
          </a:r>
          <a:endParaRPr lang="uk-UA" sz="2200" kern="1200" dirty="0"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endParaRPr>
        </a:p>
      </dsp:txBody>
      <dsp:txXfrm>
        <a:off x="27644" y="114136"/>
        <a:ext cx="6404585" cy="510992"/>
      </dsp:txXfrm>
    </dsp:sp>
    <dsp:sp modelId="{3F8773A4-6803-45B0-8D26-72C02D9F9667}">
      <dsp:nvSpPr>
        <dsp:cNvPr id="0" name=""/>
        <dsp:cNvSpPr/>
      </dsp:nvSpPr>
      <dsp:spPr>
        <a:xfrm>
          <a:off x="0" y="652772"/>
          <a:ext cx="6459873" cy="979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0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Робота над проектами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Створення прототипів об’єктів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Стартапи </a:t>
          </a:r>
        </a:p>
      </dsp:txBody>
      <dsp:txXfrm>
        <a:off x="0" y="652772"/>
        <a:ext cx="6459873" cy="979110"/>
      </dsp:txXfrm>
    </dsp:sp>
    <dsp:sp modelId="{0B8E011B-A579-4106-B8D6-6C8D70EADB0B}">
      <dsp:nvSpPr>
        <dsp:cNvPr id="0" name=""/>
        <dsp:cNvSpPr/>
      </dsp:nvSpPr>
      <dsp:spPr>
        <a:xfrm>
          <a:off x="0" y="1631882"/>
          <a:ext cx="6459873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Курси</a:t>
          </a:r>
        </a:p>
      </dsp:txBody>
      <dsp:txXfrm>
        <a:off x="27644" y="1659526"/>
        <a:ext cx="6404585" cy="510992"/>
      </dsp:txXfrm>
    </dsp:sp>
    <dsp:sp modelId="{F5D98654-0CD6-4316-8F80-ACCE5DF9CF08}">
      <dsp:nvSpPr>
        <dsp:cNvPr id="0" name=""/>
        <dsp:cNvSpPr/>
      </dsp:nvSpPr>
      <dsp:spPr>
        <a:xfrm>
          <a:off x="0" y="2198162"/>
          <a:ext cx="6459873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0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Електропневмоавтоматика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Сенсорна техніка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Мехатроніка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Сервоприводи</a:t>
          </a:r>
          <a:endParaRPr lang="uk-UA" sz="17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uk-UA" sz="17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Автоматизація технологічних процесів. ПЛК</a:t>
          </a:r>
        </a:p>
      </dsp:txBody>
      <dsp:txXfrm>
        <a:off x="0" y="2198162"/>
        <a:ext cx="6459873" cy="1639440"/>
      </dsp:txXfrm>
    </dsp:sp>
    <dsp:sp modelId="{BA60964F-918A-48D6-A0EE-7CB1DA742767}">
      <dsp:nvSpPr>
        <dsp:cNvPr id="0" name=""/>
        <dsp:cNvSpPr/>
      </dsp:nvSpPr>
      <dsp:spPr>
        <a:xfrm>
          <a:off x="0" y="3837602"/>
          <a:ext cx="6459873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rPr>
            <a:t>Результат</a:t>
          </a:r>
        </a:p>
      </dsp:txBody>
      <dsp:txXfrm>
        <a:off x="27644" y="3865246"/>
        <a:ext cx="6404585" cy="510992"/>
      </dsp:txXfrm>
    </dsp:sp>
    <dsp:sp modelId="{38ED3BE8-8DCA-48B8-BB3A-7C264F908AE6}">
      <dsp:nvSpPr>
        <dsp:cNvPr id="0" name=""/>
        <dsp:cNvSpPr/>
      </dsp:nvSpPr>
      <dsp:spPr>
        <a:xfrm>
          <a:off x="0" y="4403882"/>
          <a:ext cx="6459873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10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Soft skills </a:t>
          </a:r>
          <a:r>
            <a:rPr lang="uk-UA" sz="18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— універсальні компетенції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Hard skills — </a:t>
          </a:r>
          <a:r>
            <a:rPr lang="uk-UA" sz="18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професійні навички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Стажування </a:t>
          </a:r>
          <a:r>
            <a: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/ </a:t>
          </a: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працевлаштування в провідних компаніях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uk-UA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Участь в міжнародних проектах</a:t>
          </a:r>
          <a:endParaRPr lang="uk-UA" sz="1800" kern="1200" dirty="0"/>
        </a:p>
      </dsp:txBody>
      <dsp:txXfrm>
        <a:off x="0" y="4403882"/>
        <a:ext cx="6459873" cy="163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B674C-47DE-4D69-824F-B768083A5652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DA66-C4C8-47FB-AD19-85F20319C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2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3E018-6A9A-41B0-B35F-36735FA45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A34D75-22EE-4AA5-B9CE-6BE09830D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9BBE1-DC83-4282-81D0-03A24AC3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8F704-CF4D-4AA1-939D-BE7AC3D1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30193-DBA1-4F2B-9DBE-0B2C0EE2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31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4E19E-1CFA-47B8-83CB-A61412C4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8B37B-7893-44D1-9FB8-CDE85A26E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628D0E-48DA-46DA-9A72-3A3ACAC8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E02196-0507-4ECC-9295-512A8029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3679CD-42E4-477A-B68F-CEA46A7F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27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51132-F905-4014-9FB6-2837BB4E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BC1E7A-5C32-44ED-BC88-9393E906E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ACF5A-B20D-4BF1-94F3-E8291AD9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39BCA-0991-44B1-8E2B-AD9D4B96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CD0F3-267E-4CD1-A5C8-B824955D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20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8613F-88CB-4924-820E-9E2D75D3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250ED-C4BF-46A0-9F8A-46AE1EFAB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602B0B-8620-486E-ACD8-080007D36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08E90-B943-490C-9C05-AC2A1F5A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980F89-18B7-4233-AA4D-4344863B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9D28CF-9C0D-44EC-ADB3-225BBF7B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46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6D7D7-8226-4FE4-8DC3-94BA9A9E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BF047A-4F12-49A8-ACAB-ACFF696FF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23459B-2BA6-4B05-BFAF-4B70E3B27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0F850B-7718-4FE5-B705-3D6885B00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A99A94-1CE4-4251-AA48-78ACFA27F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0FFAB0-AC7F-4889-9AFD-177F4E9E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E9DFF1-F98C-486F-97D6-11F596E2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206FEB-9DFC-492A-939F-59A9EE82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27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5D43-F33A-4EF0-A0DE-DE25B06B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D35F8-DE17-4377-99CF-0FF37426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1FD3A-8ADE-44BC-A06E-A893876A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C83D2E-60A9-4D72-B2DF-26ADC6DD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03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02A277-70A1-4C38-8C0A-F9B190F7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23D298-7B17-473F-9074-49A1FED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3C8605-5B2F-49B0-8653-C02C933B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8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2192-A437-4903-8D76-D898D4132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42539-8D59-414C-9CB9-8FCCBC5F7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097327-EBE9-42D5-89C3-3B43FD963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E64AFB-609A-439A-BD76-9DDD8CD8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B86128-C899-43A3-97E8-AC15F8D9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C5167-386E-47F2-8CC5-E0109F26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86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87A2F-54DF-48CE-B591-5F5B9A1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8DE132-7325-4E8D-B4D6-D93DDD824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821453-BA98-421B-9FA8-A4C6D1F6F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5D1EAC-155D-41D8-A1C2-9A0FC1F6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394552-6416-404C-9796-8DC55479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E73C8B-9141-47C4-8615-1F00B8E2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22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5415B-95CF-4E64-8A47-D1FF9173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EAEA3-67A5-4B5D-8E2A-5862FBFE6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D46C5-06B6-4977-9CB0-4658F63A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D3F519-EA6E-46B2-A6D6-F8EEB90C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2646B6-1AA5-4DE5-9085-31BDC6E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650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981BD0-3357-4C0F-BB6D-7995BC84C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FEC3CC-DFB1-4885-8E7E-54109770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F73C99-66D6-486B-BE25-B3E46660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2C2D0-FC4C-458A-872D-06C74E1C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032-A5A3-4913-96BB-7D63FF27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19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27861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8675" y="1445962"/>
            <a:ext cx="2707039" cy="156104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1193800"/>
          </a:xfrm>
          <a:custGeom>
            <a:avLst/>
            <a:gdLst/>
            <a:ahLst/>
            <a:cxnLst/>
            <a:rect l="l" t="t" r="r" b="b"/>
            <a:pathLst>
              <a:path w="9144000" h="1193800">
                <a:moveTo>
                  <a:pt x="9144000" y="0"/>
                </a:moveTo>
                <a:lnTo>
                  <a:pt x="0" y="0"/>
                </a:lnTo>
                <a:lnTo>
                  <a:pt x="0" y="1193291"/>
                </a:lnTo>
                <a:lnTo>
                  <a:pt x="9144000" y="1193291"/>
                </a:lnTo>
                <a:lnTo>
                  <a:pt x="9144000" y="0"/>
                </a:lnTo>
                <a:close/>
              </a:path>
            </a:pathLst>
          </a:custGeom>
          <a:solidFill>
            <a:srgbClr val="29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2332" y="243078"/>
            <a:ext cx="10287337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Chapter title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0030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3023" y="4831080"/>
            <a:ext cx="5961887" cy="1776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6095"/>
            <a:ext cx="12191999" cy="426567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-2032" y="3802380"/>
            <a:ext cx="12192000" cy="806450"/>
          </a:xfrm>
          <a:custGeom>
            <a:avLst/>
            <a:gdLst/>
            <a:ahLst/>
            <a:cxnLst/>
            <a:rect l="l" t="t" r="r" b="b"/>
            <a:pathLst>
              <a:path w="9144000" h="806450">
                <a:moveTo>
                  <a:pt x="9144000" y="0"/>
                </a:moveTo>
                <a:lnTo>
                  <a:pt x="0" y="0"/>
                </a:lnTo>
                <a:lnTo>
                  <a:pt x="0" y="806196"/>
                </a:lnTo>
                <a:lnTo>
                  <a:pt x="9144000" y="806196"/>
                </a:lnTo>
                <a:lnTo>
                  <a:pt x="9144000" y="0"/>
                </a:lnTo>
                <a:close/>
              </a:path>
            </a:pathLst>
          </a:custGeom>
          <a:solidFill>
            <a:srgbClr val="09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-2032" y="3802380"/>
            <a:ext cx="12192000" cy="806450"/>
          </a:xfrm>
          <a:custGeom>
            <a:avLst/>
            <a:gdLst/>
            <a:ahLst/>
            <a:cxnLst/>
            <a:rect l="l" t="t" r="r" b="b"/>
            <a:pathLst>
              <a:path w="9144000" h="806450">
                <a:moveTo>
                  <a:pt x="0" y="806196"/>
                </a:moveTo>
                <a:lnTo>
                  <a:pt x="9144000" y="806196"/>
                </a:lnTo>
                <a:lnTo>
                  <a:pt x="9144000" y="0"/>
                </a:lnTo>
                <a:lnTo>
                  <a:pt x="0" y="0"/>
                </a:lnTo>
                <a:lnTo>
                  <a:pt x="0" y="806196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Speaker name</a:t>
            </a:r>
            <a:r>
              <a:rPr lang="uk-UA" noProof="0" dirty="0"/>
              <a:t>. </a:t>
            </a:r>
            <a:r>
              <a:rPr lang="en-US" noProof="0" dirty="0"/>
              <a:t>University title</a:t>
            </a:r>
            <a:r>
              <a:rPr lang="uk-UA" noProof="0" dirty="0"/>
              <a:t>. </a:t>
            </a:r>
            <a:r>
              <a:rPr lang="en-US" noProof="0" dirty="0"/>
              <a:t>Not necessary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6736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909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760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152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607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811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93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z="3200" b="1" dirty="0"/>
              <a:t>TITLE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01411" y="6373032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Co-authors:</a:t>
            </a:r>
            <a:endParaRPr lang="uk-UA" sz="1600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Faculty title and department title</a:t>
            </a:r>
            <a:r>
              <a:rPr lang="uk-UA" dirty="0"/>
              <a:t> (</a:t>
            </a:r>
            <a:r>
              <a:rPr lang="en-US" dirty="0"/>
              <a:t>insert if it’s necessary</a:t>
            </a:r>
            <a:r>
              <a:rPr lang="ru-RU" dirty="0"/>
              <a:t> </a:t>
            </a:r>
            <a:r>
              <a:rPr lang="en-US" dirty="0"/>
              <a:t>only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Scientific degree, rank and full name of the speaker, Country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583871" y="6399710"/>
            <a:ext cx="7127422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co-authors list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Conference title</a:t>
            </a:r>
            <a:br>
              <a:rPr lang="en-US" noProof="0" dirty="0"/>
            </a:br>
            <a:r>
              <a:rPr lang="en-US" noProof="0" dirty="0"/>
              <a:t>Host university title</a:t>
            </a:r>
            <a:br>
              <a:rPr lang="en-US" noProof="0" dirty="0"/>
            </a:br>
            <a:r>
              <a:rPr lang="en-US" noProof="0" dirty="0"/>
              <a:t>City, Country</a:t>
            </a:r>
            <a:br>
              <a:rPr lang="uk-UA" noProof="0" dirty="0"/>
            </a:br>
            <a:r>
              <a:rPr lang="en-US" noProof="0" dirty="0"/>
              <a:t>Date</a:t>
            </a:r>
            <a:r>
              <a:rPr lang="uk-UA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630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597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7907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5244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0010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769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3E018-6A9A-41B0-B35F-36735FA45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A34D75-22EE-4AA5-B9CE-6BE09830D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B9BBE1-DC83-4282-81D0-03A24AC3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98F704-CF4D-4AA1-939D-BE7AC3D1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30193-DBA1-4F2B-9DBE-0B2C0EE2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31306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4E19E-1CFA-47B8-83CB-A61412C4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08B37B-7893-44D1-9FB8-CDE85A26E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628D0E-48DA-46DA-9A72-3A3ACAC8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E02196-0507-4ECC-9295-512A8029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3679CD-42E4-477A-B68F-CEA46A7F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27855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51132-F905-4014-9FB6-2837BB4E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BC1E7A-5C32-44ED-BC88-9393E906E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ACF5A-B20D-4BF1-94F3-E8291AD9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39BCA-0991-44B1-8E2B-AD9D4B965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CD0F3-267E-4CD1-A5C8-B824955D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20536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8613F-88CB-4924-820E-9E2D75D3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1250ED-C4BF-46A0-9F8A-46AE1EFAB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602B0B-8620-486E-ACD8-080007D36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208E90-B943-490C-9C05-AC2A1F5A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980F89-18B7-4233-AA4D-4344863B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9D28CF-9C0D-44EC-ADB3-225BBF7B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463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Chapter title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title</a:t>
            </a:r>
            <a:endParaRPr lang="uk-UA" dirty="0"/>
          </a:p>
          <a:p>
            <a:pPr lvl="0"/>
            <a:r>
              <a:rPr lang="en-US" dirty="0"/>
              <a:t>title</a:t>
            </a:r>
            <a:endParaRPr lang="uk-UA" dirty="0"/>
          </a:p>
          <a:p>
            <a:pPr lvl="0"/>
            <a:r>
              <a:rPr lang="en-US" dirty="0"/>
              <a:t>title</a:t>
            </a:r>
            <a:endParaRPr lang="uk-UA" dirty="0"/>
          </a:p>
          <a:p>
            <a:pPr lvl="0"/>
            <a:r>
              <a:rPr lang="en-US" dirty="0"/>
              <a:t>title</a:t>
            </a:r>
            <a:endParaRPr lang="ru-RU" dirty="0"/>
          </a:p>
          <a:p>
            <a:pPr lv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418035" y="1005840"/>
            <a:ext cx="6024327" cy="15776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4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6D7D7-8226-4FE4-8DC3-94BA9A9E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BF047A-4F12-49A8-ACAB-ACFF696FF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23459B-2BA6-4B05-BFAF-4B70E3B27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0F850B-7718-4FE5-B705-3D6885B00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A99A94-1CE4-4251-AA48-78ACFA27F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0FFAB0-AC7F-4889-9AFD-177F4E9EC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E9DFF1-F98C-486F-97D6-11F596E2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206FEB-9DFC-492A-939F-59A9EE82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273760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5D43-F33A-4EF0-A0DE-DE25B06B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BD35F8-DE17-4377-99CF-0FF37426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B1FD3A-8ADE-44BC-A06E-A893876A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C83D2E-60A9-4D72-B2DF-26ADC6DD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903330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02A277-70A1-4C38-8C0A-F9B190F7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23D298-7B17-473F-9074-49A1FEDC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3C8605-5B2F-49B0-8653-C02C933B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1804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B2192-A437-4903-8D76-D898D4132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42539-8D59-414C-9CB9-8FCCBC5F7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097327-EBE9-42D5-89C3-3B43FD963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E64AFB-609A-439A-BD76-9DDD8CD8F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B86128-C899-43A3-97E8-AC15F8D9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1C5167-386E-47F2-8CC5-E0109F26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86421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87A2F-54DF-48CE-B591-5F5B9A1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8DE132-7325-4E8D-B4D6-D93DDD824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821453-BA98-421B-9FA8-A4C6D1F6F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5D1EAC-155D-41D8-A1C2-9A0FC1F6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394552-6416-404C-9796-8DC55479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E73C8B-9141-47C4-8615-1F00B8E2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22358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5415B-95CF-4E64-8A47-D1FF9173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EAEA3-67A5-4B5D-8E2A-5862FBFE6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D46C5-06B6-4977-9CB0-4658F63A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D3F519-EA6E-46B2-A6D6-F8EEB90C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2646B6-1AA5-4DE5-9085-31BDC6E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65044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981BD0-3357-4C0F-BB6D-7995BC84C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FEC3CC-DFB1-4885-8E7E-54109770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F73C99-66D6-486B-BE25-B3E46660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2C2D0-FC4C-458A-872D-06C74E1C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651032-A5A3-4913-96BB-7D63FF27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19692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27861157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89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763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z="3200" b="1" dirty="0"/>
              <a:t>TITLE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14325" y="4924928"/>
            <a:ext cx="157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Contacts</a:t>
            </a:r>
            <a:r>
              <a:rPr lang="uk-UA" sz="1600" b="1" dirty="0"/>
              <a:t>: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Faculty title and department title</a:t>
            </a:r>
            <a:r>
              <a:rPr lang="uk-UA" dirty="0"/>
              <a:t> (</a:t>
            </a:r>
            <a:r>
              <a:rPr lang="en-US" dirty="0"/>
              <a:t>insert if it’s necessary</a:t>
            </a:r>
            <a:r>
              <a:rPr lang="ru-RU" dirty="0"/>
              <a:t> </a:t>
            </a:r>
            <a:r>
              <a:rPr lang="en-US" dirty="0"/>
              <a:t>only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Scientific degree, rank and full name of the speaker, Country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608363" y="6399710"/>
            <a:ext cx="7102929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co-authors list</a:t>
            </a:r>
            <a:endParaRPr lang="uk-UA" noProof="0" dirty="0"/>
          </a:p>
        </p:txBody>
      </p:sp>
      <p:sp>
        <p:nvSpPr>
          <p:cNvPr id="31" name="Объект 28"/>
          <p:cNvSpPr>
            <a:spLocks noGrp="1"/>
          </p:cNvSpPr>
          <p:nvPr>
            <p:ph sz="quarter" idx="14" hasCustomPrompt="1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e-mail</a:t>
            </a:r>
            <a:r>
              <a:rPr lang="uk-UA" noProof="0" dirty="0"/>
              <a:t> </a:t>
            </a:r>
            <a:r>
              <a:rPr lang="en-US" noProof="0" dirty="0"/>
              <a:t>or/and phone number for messengers 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Conference title</a:t>
            </a:r>
            <a:br>
              <a:rPr lang="en-US" noProof="0" dirty="0"/>
            </a:br>
            <a:r>
              <a:rPr lang="en-US" noProof="0" dirty="0"/>
              <a:t>Host university title</a:t>
            </a:r>
            <a:br>
              <a:rPr lang="en-US" noProof="0" dirty="0"/>
            </a:br>
            <a:r>
              <a:rPr lang="en-US" noProof="0" dirty="0"/>
              <a:t>City, Country</a:t>
            </a:r>
            <a:br>
              <a:rPr lang="uk-UA" noProof="0" dirty="0"/>
            </a:br>
            <a:r>
              <a:rPr lang="en-US" noProof="0" dirty="0"/>
              <a:t>Date</a:t>
            </a:r>
            <a:r>
              <a:rPr lang="uk-UA" noProof="0" dirty="0"/>
              <a:t> 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01411" y="6373032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Co-authors: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40340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85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0971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689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432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2880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1261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228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92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7652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sz="3200" b="1" dirty="0"/>
              <a:t>TITLE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01411" y="6373032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Co-authors:</a:t>
            </a:r>
            <a:endParaRPr lang="uk-UA" sz="1600" dirty="0"/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Faculty title and department title</a:t>
            </a:r>
            <a:r>
              <a:rPr lang="uk-UA" dirty="0"/>
              <a:t> (</a:t>
            </a:r>
            <a:r>
              <a:rPr lang="en-US" dirty="0"/>
              <a:t>insert if it’s necessary</a:t>
            </a:r>
            <a:r>
              <a:rPr lang="ru-RU" dirty="0"/>
              <a:t> </a:t>
            </a:r>
            <a:r>
              <a:rPr lang="en-US" dirty="0"/>
              <a:t>only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Scientific degree, rank and full name of the speaker, Country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583871" y="6399710"/>
            <a:ext cx="7127422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co-authors list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 dirty="0"/>
              <a:t>Conference title</a:t>
            </a:r>
            <a:br>
              <a:rPr lang="en-US" noProof="0" dirty="0"/>
            </a:br>
            <a:r>
              <a:rPr lang="en-US" noProof="0" dirty="0"/>
              <a:t>Host university title</a:t>
            </a:r>
            <a:br>
              <a:rPr lang="en-US" noProof="0" dirty="0"/>
            </a:br>
            <a:r>
              <a:rPr lang="en-US" noProof="0" dirty="0"/>
              <a:t>City, Country</a:t>
            </a:r>
            <a:br>
              <a:rPr lang="uk-UA" noProof="0" dirty="0"/>
            </a:br>
            <a:r>
              <a:rPr lang="en-US" noProof="0" dirty="0"/>
              <a:t>Date</a:t>
            </a:r>
            <a:r>
              <a:rPr lang="uk-UA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37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Speaker name</a:t>
            </a:r>
            <a:r>
              <a:rPr lang="uk-UA" noProof="0" dirty="0"/>
              <a:t>. </a:t>
            </a:r>
            <a:r>
              <a:rPr lang="en-US" noProof="0" dirty="0"/>
              <a:t>University title</a:t>
            </a:r>
            <a:r>
              <a:rPr lang="uk-UA" noProof="0" dirty="0"/>
              <a:t>. </a:t>
            </a:r>
            <a:r>
              <a:rPr lang="en-US" noProof="0" dirty="0"/>
              <a:t>Not necessary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3260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7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назви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назви</a:t>
            </a:r>
          </a:p>
        </p:txBody>
      </p:sp>
      <p:sp>
        <p:nvSpPr>
          <p:cNvPr id="12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21" name="1 рівень тексту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і об'єкт 0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назви</a:t>
            </a:r>
          </a:p>
        </p:txBody>
      </p:sp>
      <p:sp>
        <p:nvSpPr>
          <p:cNvPr id="30" name="1 рівень тексту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назви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назви</a:t>
            </a:r>
          </a:p>
        </p:txBody>
      </p:sp>
      <p:sp>
        <p:nvSpPr>
          <p:cNvPr id="39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48" name="1 рівень тексту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назви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57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58" name="Місце для тексту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 назв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назви</a:t>
            </a:r>
          </a:p>
        </p:txBody>
      </p:sp>
      <p:sp>
        <p:nvSpPr>
          <p:cNvPr id="82" name="1 рівень тексту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83" name="Місце для тексту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 назв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назви</a:t>
            </a:r>
          </a:p>
        </p:txBody>
      </p:sp>
      <p:sp>
        <p:nvSpPr>
          <p:cNvPr id="92" name="Місце для зображення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1 рівень тексту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назв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102" name="1 рівень тексту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Текст назви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назви</a:t>
            </a:r>
          </a:p>
        </p:txBody>
      </p:sp>
      <p:sp>
        <p:nvSpPr>
          <p:cNvPr id="111" name="1 рівень тексту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3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2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4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34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0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53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63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01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6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A916C-F626-4C18-8278-F7A5497D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D0B187-C8D5-4311-AA0A-343950ED986B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8481A-079D-44D7-A691-6F60B0D0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1C545A-DE7C-4C0A-A1E0-182F3686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540DD-17F2-4595-8901-16F5D54AC4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1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EFAEEB7-9273-4BF5-98BD-50525590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A4C5A9-E701-40EC-90E3-EDF7ADCEC5FB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D53C95B-262C-463E-8EEA-735F013F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55CF208-FBA6-414A-8EC9-06CD2C53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CADF8-EF89-48D4-A4F7-6FDBC90F6A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39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210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758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45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A1137-DA3F-476C-B4CD-33FCA9C8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BA95DC-39BA-4FF7-B222-3F2608F9DAD8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A750DF-DD21-4C6E-8925-4F7E322B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6567D-5761-4E67-806B-CF92609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9E5E4-5C64-4DE1-8749-D54B049568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0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0AE7927-A3C2-417B-966B-19DAF67D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4F7110-FC11-4C42-B2DA-0675B9D9FA9B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0FD54A8-026A-4E3B-85FC-34E510D0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D5E852D-ADFA-4C73-8E8A-0CF5D989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B295A-FE48-46E3-927C-D6192CDA9C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7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3FCFCD4-06AC-4754-AE54-414B9350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C11DD6-641B-4E0B-87A7-E238EB2ACD9D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8B34C13-6DBC-4FA0-B118-E4997E3B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AC344E0-187C-4097-A4B8-065E1CFF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AD603-BDE2-4EFC-9DCF-9898694E47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7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0CA8C1D-A223-4624-B334-C9116BF2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60D76F-7DF1-4D3E-9C3B-F90C74EE863A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6AF84D3-FEB7-4BDE-9C35-1668A7B5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88B9C586-BB39-4EEA-AC4B-2E203C6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B0727-3BAB-415D-A938-AA86043029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58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0E0CFFB-9229-48F8-9D34-4AB1DCF4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CD9596-870B-4473-A0C0-68FBD01108D1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A6BC87D-D108-48D0-BED3-F7910AE55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020066D-130A-4AAA-9516-6C2049E5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61BFD-D672-4576-9715-DD308CB91A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74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F2723C-059E-4AC2-A078-62E1E44B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42DA45-F7A3-4156-84DB-5EB671786BC9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5AFFFAD-6353-45BF-88C3-6D950658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99A4C0E-5543-44A7-98AD-6E5C3F5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82510-218A-4819-B032-F9AC5BCF77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7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4777CBF-2BDC-43C1-A0CD-341B6B60A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9FF231-63CE-4D5F-93C0-5D37DEF886A9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78FCAD7-71A8-40E2-829A-78204E71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850B49A-1BEC-43CC-955E-4E00E905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5DFD3-7592-465C-A1F5-C7F8650C0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1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A7979-EF77-452A-B3B7-6E55222C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32DFE-BCBF-4D95-8074-A2CB784A8ECF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EC4EEB-8259-445F-8CF3-76FBE17C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F5852-2780-4694-ABD3-5BE22330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DA928-8F67-4365-8BFE-639899E8F0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09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391A3-E16E-409F-ADC8-746D07400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5DD3A-498E-4014-9C10-F5D569544478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29119A-A487-4753-9584-222D5FFD5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EC99AD-EEEF-40FD-AFC3-910280C9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D5E47-737F-4005-B00F-2C9B744FED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6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07FAC7A-6B3E-4E2E-B885-0898162C09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71713" y="6356350"/>
            <a:ext cx="76485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Шаблоны презентаций с сайта </a:t>
            </a:r>
            <a:r>
              <a:rPr lang="en-US" altLang="ru-RU">
                <a:hlinkClick r:id="rId2"/>
              </a:rPr>
              <a:t>presentation-creation.ru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0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69AB00-BD0E-4FB1-9D00-DCE113DD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4E5AB-43B8-4756-A73F-23EE0B0B0E31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4D2E6-BC78-4F56-909B-71204231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63356B-B644-468A-AE42-C83584DD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E6E43-A4EE-41D6-949E-14ED206E4A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99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DFDD26-12AA-4845-B026-B257BFDD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E188-5EAF-4821-A02E-3669EE526924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67619-7204-4248-9423-CF34E2CE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E96B8-D80C-43B6-A800-AECB216B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71CB2-D6F1-4A9D-9925-1CA4D3745A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28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EA52E-E068-43FB-AA63-BBBB578E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62EF1-E66C-424A-A611-43CBF83D6612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EF0C9-57E6-4870-BDCE-28212D4D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9D634-8F7B-4570-B479-B98764E2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1CC37-EAD7-4E78-9A86-678CC8D09D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B0A7DA6-9A75-48AD-9A72-AF61DC31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0558-D5AA-4E5A-9D4B-E5367EA5DDBC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773924F-F180-407E-8F0B-657198B7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A2A82FF-D026-4401-8884-E87D8025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765A9-BAFC-4BEC-A7BD-1B1D3A7576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36BAECF-63A7-4DE1-8316-73C7539C0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400FC-EFC8-4F0C-B995-10F433C80D0A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997617E-DA86-46D3-B9B0-61FDE4E0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C6D7DA7-BE68-4FFF-80EF-B836B2E8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3179D-E1F2-4D47-9AD5-7FF4C0228E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3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7753D48-8556-49B6-8B6D-24382376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76E4D-1192-45EF-8FF7-759F7A439468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1975F08-1841-404F-A9C1-FABC06B6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E30CCF9-5B64-4C89-A9FA-18B6E8A8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572FD-E5BB-41A3-A603-709309E376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4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E4F2B34-846C-4593-885B-564F24BF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35A3-EB61-479C-A96A-575486CD4D97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875F4642-35C9-4586-A852-BDF5227A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AD40001-4918-49FD-A86C-D65EEB6F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2D744-9547-44EC-BA47-511AB30B1B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78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74AEAB8-2BDF-4DE0-BEDE-C4C66DD3E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44DBC-3A77-41A1-8F2A-0A7F3EE60554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071CF65-D390-4CD1-9D17-92DE50F7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1A95C2C-54BA-444A-AA4C-323C9ACF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E4DB-24BD-4D27-8716-658B557103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79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23CE80E-0A78-463E-84B8-A228AE4D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B4E2-7D78-4695-81E1-C7585BC34092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9F96BB8-595A-4B49-A2C5-ED1EA54F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3D6B2CB-D5ED-4EF7-8FCD-655C4854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5F83A-0E2A-4201-8D08-11053AAF1F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19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AC14FF-BD6C-4179-887B-834AB40D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72FEE-05A3-4195-8A2A-99B419748FD7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0A69C-36C4-48CC-80D1-7720038BC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973D6-C83D-454C-8DDF-25D2A397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28D36-6D19-4F1A-87A9-1BC1F84AE6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8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F86D8-CD4C-4064-8A5F-61CE12E1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2476B-42D0-41F5-B768-AECE34055BC5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680AE-4656-4823-99A6-885DE40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2303FA-9D7D-476B-8959-7822912A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DBDE9-D3B7-42A5-B0F8-3DE33A4F56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86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/>
              <a:t>НАЗВА ТЕМИ ВИСТУПУ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79615" y="6371896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/>
              <a:t>Співавтори: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</a:t>
            </a:r>
            <a:r>
              <a:rPr lang="ru-RU" dirty="0"/>
              <a:t> факультету та </a:t>
            </a:r>
            <a:r>
              <a:rPr lang="uk-UA" dirty="0"/>
              <a:t>кафедри (не обов’язково при виступі в інших закладах та містах)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9381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ступінь</a:t>
            </a:r>
            <a:r>
              <a:rPr lang="ru-RU" dirty="0"/>
              <a:t>, </a:t>
            </a:r>
            <a:r>
              <a:rPr lang="ru-RU" dirty="0" err="1"/>
              <a:t>звання</a:t>
            </a:r>
            <a:r>
              <a:rPr lang="ru-RU" dirty="0"/>
              <a:t> та </a:t>
            </a:r>
            <a:r>
              <a:rPr lang="ru-RU" dirty="0" err="1"/>
              <a:t>повне</a:t>
            </a:r>
            <a:r>
              <a:rPr lang="ru-RU" dirty="0"/>
              <a:t> П.І.Б. особи,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виступає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авторів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 конференції або заходу</a:t>
            </a:r>
            <a:br>
              <a:rPr lang="uk-UA" noProof="0" dirty="0"/>
            </a:br>
            <a:r>
              <a:rPr lang="uk-UA" noProof="0" dirty="0"/>
              <a:t>Заклад, де відбудеться виступ</a:t>
            </a:r>
            <a:br>
              <a:rPr lang="uk-UA" noProof="0" dirty="0"/>
            </a:br>
            <a:r>
              <a:rPr lang="uk-UA" noProof="0" dirty="0"/>
              <a:t>Місто</a:t>
            </a:r>
            <a:br>
              <a:rPr lang="uk-UA" noProof="0" dirty="0"/>
            </a:br>
            <a:r>
              <a:rPr lang="uk-UA" noProof="0" dirty="0"/>
              <a:t>Дата виступу </a:t>
            </a:r>
          </a:p>
        </p:txBody>
      </p:sp>
    </p:spTree>
    <p:extLst>
      <p:ext uri="{BB962C8B-B14F-4D97-AF65-F5344CB8AC3E}">
        <p14:creationId xmlns:p14="http://schemas.microsoft.com/office/powerpoint/2010/main" val="1722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танні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4326" y="2221138"/>
            <a:ext cx="7384596" cy="183379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ru-RU" sz="3200" b="1" dirty="0"/>
              <a:t>НАЗВА ТЕМИ ВИСТУПУ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401411" y="4060814"/>
            <a:ext cx="7790160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79615" y="6371896"/>
            <a:ext cx="1388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dirty="0"/>
              <a:t>Співавтори: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4325" y="4924928"/>
            <a:ext cx="157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1600" b="1" dirty="0"/>
              <a:t>Контакти: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 hasCustomPrompt="1"/>
          </p:nvPr>
        </p:nvSpPr>
        <p:spPr>
          <a:xfrm>
            <a:off x="314325" y="285186"/>
            <a:ext cx="4151540" cy="1061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</a:t>
            </a:r>
            <a:r>
              <a:rPr lang="ru-RU" dirty="0"/>
              <a:t> факультету та </a:t>
            </a:r>
            <a:r>
              <a:rPr lang="uk-UA" dirty="0"/>
              <a:t>кафедри (не обов’язково при виступі в інших закладах та містах)</a:t>
            </a:r>
            <a:endParaRPr lang="ru-RU" dirty="0"/>
          </a:p>
        </p:txBody>
      </p:sp>
      <p:sp>
        <p:nvSpPr>
          <p:cNvPr id="29" name="Объект 28"/>
          <p:cNvSpPr>
            <a:spLocks noGrp="1"/>
          </p:cNvSpPr>
          <p:nvPr>
            <p:ph sz="quarter" idx="12" hasCustomPrompt="1"/>
          </p:nvPr>
        </p:nvSpPr>
        <p:spPr>
          <a:xfrm>
            <a:off x="314325" y="4091089"/>
            <a:ext cx="7527471" cy="762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ступінь</a:t>
            </a:r>
            <a:r>
              <a:rPr lang="ru-RU" dirty="0"/>
              <a:t>, </a:t>
            </a:r>
            <a:r>
              <a:rPr lang="ru-RU" dirty="0" err="1"/>
              <a:t>звання</a:t>
            </a:r>
            <a:r>
              <a:rPr lang="ru-RU" dirty="0"/>
              <a:t> та </a:t>
            </a:r>
            <a:r>
              <a:rPr lang="ru-RU" dirty="0" err="1"/>
              <a:t>повне</a:t>
            </a:r>
            <a:r>
              <a:rPr lang="ru-RU" dirty="0"/>
              <a:t> П.І.Б. особи,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виступає</a:t>
            </a:r>
            <a:endParaRPr lang="ru-RU" dirty="0"/>
          </a:p>
        </p:txBody>
      </p:sp>
      <p:sp>
        <p:nvSpPr>
          <p:cNvPr id="30" name="Объект 28"/>
          <p:cNvSpPr>
            <a:spLocks noGrp="1"/>
          </p:cNvSpPr>
          <p:nvPr>
            <p:ph sz="quarter" idx="13" hasCustomPrompt="1"/>
          </p:nvPr>
        </p:nvSpPr>
        <p:spPr>
          <a:xfrm>
            <a:off x="1445077" y="639971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перелік авторів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 hasCustomPrompt="1"/>
          </p:nvPr>
        </p:nvSpPr>
        <p:spPr>
          <a:xfrm>
            <a:off x="1356630" y="4953391"/>
            <a:ext cx="5968094" cy="2674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uk-UA" noProof="0" dirty="0"/>
              <a:t>контактний </a:t>
            </a:r>
            <a:r>
              <a:rPr lang="en-US" noProof="0" dirty="0"/>
              <a:t>e-mail</a:t>
            </a:r>
            <a:r>
              <a:rPr lang="uk-UA" noProof="0" dirty="0"/>
              <a:t> або номер телефону для </a:t>
            </a:r>
            <a:r>
              <a:rPr lang="uk-UA" noProof="0" dirty="0" err="1"/>
              <a:t>месенджера</a:t>
            </a:r>
            <a:endParaRPr lang="uk-UA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4629150" y="283247"/>
            <a:ext cx="2718140" cy="106386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uk-UA" noProof="0" dirty="0"/>
              <a:t>Назва конференції або заходу</a:t>
            </a:r>
            <a:br>
              <a:rPr lang="uk-UA" noProof="0" dirty="0"/>
            </a:br>
            <a:r>
              <a:rPr lang="uk-UA" noProof="0" dirty="0"/>
              <a:t>Заклад, де відбудеться виступ</a:t>
            </a:r>
            <a:br>
              <a:rPr lang="uk-UA" noProof="0" dirty="0"/>
            </a:br>
            <a:r>
              <a:rPr lang="uk-UA" noProof="0" dirty="0"/>
              <a:t>Місто</a:t>
            </a:r>
            <a:br>
              <a:rPr lang="uk-UA" noProof="0" dirty="0"/>
            </a:br>
            <a:r>
              <a:rPr lang="uk-UA" noProof="0" dirty="0"/>
              <a:t>Дата виступу </a:t>
            </a:r>
          </a:p>
        </p:txBody>
      </p:sp>
    </p:spTree>
    <p:extLst>
      <p:ext uri="{BB962C8B-B14F-4D97-AF65-F5344CB8AC3E}">
        <p14:creationId xmlns:p14="http://schemas.microsoft.com/office/powerpoint/2010/main" val="7673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uk-UA" dirty="0"/>
              <a:t>НАЗВА СЛАЙДУ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6808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9" y="6073030"/>
            <a:ext cx="11268479" cy="6065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470820" y="6392634"/>
            <a:ext cx="58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C56AA3-0D82-44D9-83B2-C252F27638A7}" type="slidenum">
              <a:rPr lang="ru-RU" sz="1600" smtClean="0"/>
              <a:pPr algn="ctr"/>
              <a:t>‹#›</a:t>
            </a:fld>
            <a:endParaRPr lang="ru-RU" sz="1600" dirty="0"/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 hasCustomPrompt="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noProof="0" dirty="0"/>
              <a:t>П.І.Б. особи, що виступає. Назва університету. Не обов’язкове</a:t>
            </a:r>
          </a:p>
        </p:txBody>
      </p:sp>
    </p:spTree>
    <p:extLst>
      <p:ext uri="{BB962C8B-B14F-4D97-AF65-F5344CB8AC3E}">
        <p14:creationId xmlns:p14="http://schemas.microsoft.com/office/powerpoint/2010/main" val="17616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</p:spTree>
    <p:extLst>
      <p:ext uri="{BB962C8B-B14F-4D97-AF65-F5344CB8AC3E}">
        <p14:creationId xmlns:p14="http://schemas.microsoft.com/office/powerpoint/2010/main" val="31399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uk-UA" noProof="0" dirty="0"/>
              <a:t>Назва розділу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</a:p>
          <a:p>
            <a:pPr lvl="0"/>
            <a:r>
              <a:rPr lang="uk-UA" dirty="0"/>
              <a:t>Назва пункту</a:t>
            </a:r>
            <a:endParaRPr lang="ru-RU" dirty="0"/>
          </a:p>
          <a:p>
            <a:pPr lvl="0"/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flipV="1">
            <a:off x="418035" y="1005840"/>
            <a:ext cx="6024327" cy="15776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8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/>
          <p:nvPr userDrawn="1"/>
        </p:nvSpPr>
        <p:spPr>
          <a:xfrm>
            <a:off x="0" y="5456238"/>
            <a:ext cx="1298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Лектор:</a:t>
            </a:r>
          </a:p>
        </p:txBody>
      </p:sp>
      <p:cxnSp>
        <p:nvCxnSpPr>
          <p:cNvPr id="11" name="Прямая соединительная линия 11"/>
          <p:cNvCxnSpPr/>
          <p:nvPr userDrawn="1"/>
        </p:nvCxnSpPr>
        <p:spPr>
          <a:xfrm>
            <a:off x="401638" y="2967038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/>
          <p:cNvSpPr txBox="1"/>
          <p:nvPr userDrawn="1"/>
        </p:nvSpPr>
        <p:spPr>
          <a:xfrm>
            <a:off x="195263" y="5816600"/>
            <a:ext cx="13890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+mn-lt"/>
              </a:rPr>
              <a:t>Розробники:</a:t>
            </a:r>
          </a:p>
        </p:txBody>
      </p:sp>
      <p:sp>
        <p:nvSpPr>
          <p:cNvPr id="13" name="TextBox 13"/>
          <p:cNvSpPr txBox="1"/>
          <p:nvPr userDrawn="1"/>
        </p:nvSpPr>
        <p:spPr>
          <a:xfrm>
            <a:off x="131763" y="6264275"/>
            <a:ext cx="27670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dirty="0">
                <a:latin typeface="+mn-lt"/>
              </a:rPr>
              <a:t>Для студентів напрямів підготовки:</a:t>
            </a:r>
          </a:p>
        </p:txBody>
      </p:sp>
      <p:sp>
        <p:nvSpPr>
          <p:cNvPr id="14" name="TextBox 14"/>
          <p:cNvSpPr txBox="1"/>
          <p:nvPr userDrawn="1"/>
        </p:nvSpPr>
        <p:spPr>
          <a:xfrm>
            <a:off x="252413" y="6475413"/>
            <a:ext cx="34956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dirty="0">
                <a:latin typeface="+mn-lt"/>
              </a:rPr>
              <a:t>Доступне для завантаження</a:t>
            </a:r>
            <a:r>
              <a:rPr lang="en-US" sz="1200" dirty="0">
                <a:latin typeface="+mn-lt"/>
              </a:rPr>
              <a:t> </a:t>
            </a:r>
            <a:r>
              <a:rPr lang="uk-UA" sz="1200" dirty="0">
                <a:latin typeface="+mn-lt"/>
              </a:rPr>
              <a:t>на сайті кафедри: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5" y="3004909"/>
            <a:ext cx="7839075" cy="183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5" name="Объект 24"/>
          <p:cNvSpPr>
            <a:spLocks noGrp="1"/>
          </p:cNvSpPr>
          <p:nvPr>
            <p:ph sz="quarter" idx="10"/>
          </p:nvPr>
        </p:nvSpPr>
        <p:spPr>
          <a:xfrm>
            <a:off x="314324" y="1604946"/>
            <a:ext cx="7419975" cy="1359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4" y="285186"/>
            <a:ext cx="7025369" cy="70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err="1"/>
              <a:t>Click to edit Master text styles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1175657" y="5486222"/>
            <a:ext cx="7527471" cy="3416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61405" y="5844540"/>
            <a:ext cx="7266216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2759527" y="6279562"/>
            <a:ext cx="5968094" cy="214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2" name="Объект 28"/>
          <p:cNvSpPr>
            <a:spLocks noGrp="1"/>
          </p:cNvSpPr>
          <p:nvPr>
            <p:ph sz="quarter" idx="15"/>
          </p:nvPr>
        </p:nvSpPr>
        <p:spPr>
          <a:xfrm>
            <a:off x="3600448" y="6493971"/>
            <a:ext cx="2247902" cy="196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07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9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3A2348-E2C5-4F7F-A722-F7B06C8008BD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 dirty="0">
              <a:latin typeface="+mn-lt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09" y="220889"/>
            <a:ext cx="11817327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5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5281F2C-EA62-4043-ADA3-04E7B0BEACFC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 dirty="0">
              <a:latin typeface="+mn-lt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6" y="6325828"/>
            <a:ext cx="9960655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7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2346098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n-US" noProof="0" dirty="0"/>
              <a:t>Click to edit Master title style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4083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6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5" y="434171"/>
            <a:ext cx="5977345" cy="571669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noProof="0" dirty="0"/>
              <a:t>Click to edit Master title style</a:t>
            </a:r>
            <a:endParaRPr lang="uk-UA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4" y="1172037"/>
            <a:ext cx="5977345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7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0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21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1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6BAB1-839F-40EF-804E-A1EED140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652D6-6592-4271-AAC8-8A60D8221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DB66C-6A1B-4E4C-BD99-EFDEFDFEA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85525-13C3-42FA-9EBB-A7D24D8A6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E84B87-BE63-4769-8D03-46A7DF5F6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89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80" r:id="rId2"/>
    <p:sldLayoutId id="2147483881" r:id="rId3"/>
    <p:sldLayoutId id="2147483882" r:id="rId4"/>
    <p:sldLayoutId id="2147483883" r:id="rId5"/>
    <p:sldLayoutId id="2147483879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193800"/>
          </a:xfrm>
          <a:custGeom>
            <a:avLst/>
            <a:gdLst/>
            <a:ahLst/>
            <a:cxnLst/>
            <a:rect l="l" t="t" r="r" b="b"/>
            <a:pathLst>
              <a:path w="9144000" h="1193800">
                <a:moveTo>
                  <a:pt x="9144000" y="0"/>
                </a:moveTo>
                <a:lnTo>
                  <a:pt x="0" y="0"/>
                </a:lnTo>
                <a:lnTo>
                  <a:pt x="0" y="1193291"/>
                </a:lnTo>
                <a:lnTo>
                  <a:pt x="9144000" y="1193291"/>
                </a:lnTo>
                <a:lnTo>
                  <a:pt x="9144000" y="0"/>
                </a:lnTo>
                <a:close/>
              </a:path>
            </a:pathLst>
          </a:custGeom>
          <a:solidFill>
            <a:srgbClr val="2939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5817" y="204978"/>
            <a:ext cx="1086036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0F21F-1A4E-4481-A639-935815B1ABC1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09AB2-EE61-402E-AFA3-57873C684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7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6BAB1-839F-40EF-804E-A1EED140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652D6-6592-4271-AAC8-8A60D8221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DB66C-6A1B-4E4C-BD99-EFDEFDFEA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1A86C-E909-4B80-903C-DACCDD09A5CE}" type="datetimeFigureOut">
              <a:rPr lang="LID4096" smtClean="0"/>
              <a:t>09/23/2021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85525-13C3-42FA-9EBB-A7D24D8A6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E84B87-BE63-4769-8D03-46A7DF5F6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85CD6-DCCE-45E9-BC52-AD11C334955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899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857E-33E5-4F1D-823E-342D31DCA6CE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408C2-1293-42B2-BDBD-7D4F563F8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3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92E85D6-F0EE-451B-8CFA-90BF1058F76D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3CC8F2D-8686-4F24-AD69-BCD4D2437E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назви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назви</a:t>
            </a:r>
          </a:p>
        </p:txBody>
      </p:sp>
      <p:sp>
        <p:nvSpPr>
          <p:cNvPr id="3" name="1 рівень тексту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1 рівень тексту</a:t>
            </a:r>
          </a:p>
          <a:p>
            <a:pPr lvl="1"/>
            <a:r>
              <a:t>2 рівень тексту</a:t>
            </a:r>
          </a:p>
          <a:p>
            <a:pPr lvl="2"/>
            <a:r>
              <a:t>3 рівень тексту</a:t>
            </a:r>
          </a:p>
          <a:p>
            <a:pPr lvl="3"/>
            <a:r>
              <a:t>4 рівень тексту</a:t>
            </a:r>
          </a:p>
          <a:p>
            <a:pPr lvl="4"/>
            <a:r>
              <a:t>5 рівень тексту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9C8BD-5426-47AA-AF6C-BA62BE0A67F8}" type="datetimeFigureOut">
              <a:rPr lang="uk-UA" smtClean="0"/>
              <a:t>23.09.2021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F961F-C4BD-44AD-B7B8-1DEB80EA68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22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945C8F88-D193-4B9A-8D95-6258493034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5E9B088E-E85B-4F8F-96A2-779F76F23F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87590B-9606-42DB-B9EF-CD248D15D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E2FDE1-2899-4BC2-9123-09AF89B4953F}" type="datetimeFigureOut">
              <a:rPr lang="ru-RU" altLang="ru-RU"/>
              <a:pPr/>
              <a:t>23.09.2021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7B2BA-7C9A-4DCF-8546-9BE65FC9A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6ABE85-D342-4394-A5AA-CB74B8FA7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EF02B8D-7E16-40DB-AB6A-857DD40076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0" r:id="rId3"/>
    <p:sldLayoutId id="2147483722" r:id="rId4"/>
    <p:sldLayoutId id="2147483723" r:id="rId5"/>
    <p:sldLayoutId id="2147483863" r:id="rId6"/>
    <p:sldLayoutId id="2147483713" r:id="rId7"/>
    <p:sldLayoutId id="2147483714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72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76825B1-F4FB-4D4F-846E-0C64BA2B0E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20FEB45-A016-4BAA-8D4B-901A01B6AF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CA855-59BD-4324-B08A-91D1A06DF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749E27-BCD2-4C84-8B3D-74B269A0E96D}" type="datetimeFigureOut">
              <a:rPr lang="ru-RU"/>
              <a:pPr>
                <a:defRPr/>
              </a:pPr>
              <a:t>23.09.2021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DDA49-7D18-4748-9587-5F61749FA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10D83-9B80-4807-925C-7A7B08213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31F6E78-7E2C-45A4-B8AA-27FB089FA16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1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6" r:id="rId2"/>
    <p:sldLayoutId id="2147483892" r:id="rId3"/>
    <p:sldLayoutId id="2147483893" r:id="rId4"/>
    <p:sldLayoutId id="2147483894" r:id="rId5"/>
    <p:sldLayoutId id="214748389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2294-1D4D-4A7F-9879-ED2352DF22E3}" type="datetimeFigureOut">
              <a:rPr lang="ru-RU" smtClean="0"/>
              <a:pPr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82BC5-2A7D-4A39-8666-98D20B410E8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 userDrawn="1"/>
        </p:nvSpPr>
        <p:spPr>
          <a:xfrm>
            <a:off x="11471275" y="6392863"/>
            <a:ext cx="5873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47DC553-A680-4BF0-93A5-FC99E0031CE2}" type="slidenum">
              <a:rPr lang="ru-RU" sz="16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0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1307" y="1086739"/>
            <a:ext cx="270256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1802" y="1086739"/>
            <a:ext cx="5516245" cy="3154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6F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2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3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8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8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8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8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4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5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7" Type="http://schemas.openxmlformats.org/officeDocument/2006/relationships/image" Target="../media/image356.jp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355.jpg"/><Relationship Id="rId5" Type="http://schemas.openxmlformats.org/officeDocument/2006/relationships/image" Target="../media/image354.jpg"/><Relationship Id="rId4" Type="http://schemas.openxmlformats.org/officeDocument/2006/relationships/image" Target="../media/image353.jp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jpg"/><Relationship Id="rId3" Type="http://schemas.openxmlformats.org/officeDocument/2006/relationships/image" Target="../media/image358.jpg"/><Relationship Id="rId7" Type="http://schemas.openxmlformats.org/officeDocument/2006/relationships/image" Target="../media/image362.jp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61.jpg"/><Relationship Id="rId5" Type="http://schemas.openxmlformats.org/officeDocument/2006/relationships/image" Target="../media/image360.jpg"/><Relationship Id="rId10" Type="http://schemas.openxmlformats.org/officeDocument/2006/relationships/image" Target="../media/image365.jpg"/><Relationship Id="rId4" Type="http://schemas.openxmlformats.org/officeDocument/2006/relationships/image" Target="../media/image359.jpg"/><Relationship Id="rId9" Type="http://schemas.openxmlformats.org/officeDocument/2006/relationships/image" Target="../media/image36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g"/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121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69.jpg"/><Relationship Id="rId7" Type="http://schemas.openxmlformats.org/officeDocument/2006/relationships/image" Target="../media/image371.png"/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370.png"/><Relationship Id="rId5" Type="http://schemas.openxmlformats.org/officeDocument/2006/relationships/hyperlink" Target="mailto:vnu@nmu.one" TargetMode="External"/><Relationship Id="rId4" Type="http://schemas.openxmlformats.org/officeDocument/2006/relationships/hyperlink" Target="mailto:marketing.ntu.dp@gmail.com" TargetMode="Externa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1.jpe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9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45.xml"/><Relationship Id="rId4" Type="http://schemas.openxmlformats.org/officeDocument/2006/relationships/hyperlink" Target="http://www.erasmusplus.org.ua/erasmus/ka1-navchalna-mobilnist/indyvidualni-hranty/stupeneva-mobilnist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74.png"/><Relationship Id="rId5" Type="http://schemas.openxmlformats.org/officeDocument/2006/relationships/image" Target="../media/image159.png"/><Relationship Id="rId4" Type="http://schemas.openxmlformats.org/officeDocument/2006/relationships/image" Target="../media/image1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jects.nmu.org.ua/" TargetMode="External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7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gem.nmu.org.ua/" TargetMode="External"/><Relationship Id="rId7" Type="http://schemas.openxmlformats.org/officeDocument/2006/relationships/image" Target="../media/image185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hyperlink" Target="mailto:shevchenko.s.v@nmu.one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mailto:borovyk.r.o@nmu.one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89.png"/><Relationship Id="rId5" Type="http://schemas.openxmlformats.org/officeDocument/2006/relationships/image" Target="../media/image188.svg"/><Relationship Id="rId4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9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92.png"/><Relationship Id="rId4" Type="http://schemas.openxmlformats.org/officeDocument/2006/relationships/image" Target="../media/image191.jpg"/><Relationship Id="rId9" Type="http://schemas.microsoft.com/office/2007/relationships/diagramDrawing" Target="../diagrams/drawing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image" Target="../media/image211.svg"/><Relationship Id="rId4" Type="http://schemas.openxmlformats.org/officeDocument/2006/relationships/image" Target="../media/image205.png"/><Relationship Id="rId9" Type="http://schemas.openxmlformats.org/officeDocument/2006/relationships/image" Target="../media/image21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1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5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bi@nmu.one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21.jpeg"/><Relationship Id="rId11" Type="http://schemas.openxmlformats.org/officeDocument/2006/relationships/image" Target="../media/image226.png"/><Relationship Id="rId5" Type="http://schemas.openxmlformats.org/officeDocument/2006/relationships/image" Target="../media/image220.jpeg"/><Relationship Id="rId10" Type="http://schemas.openxmlformats.org/officeDocument/2006/relationships/image" Target="../media/image225.jpeg"/><Relationship Id="rId4" Type="http://schemas.openxmlformats.org/officeDocument/2006/relationships/image" Target="../media/image219.jpeg"/><Relationship Id="rId9" Type="http://schemas.openxmlformats.org/officeDocument/2006/relationships/image" Target="../media/image224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8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10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10" Type="http://schemas.openxmlformats.org/officeDocument/2006/relationships/image" Target="../media/image249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0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243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65.png"/><Relationship Id="rId11" Type="http://schemas.openxmlformats.org/officeDocument/2006/relationships/image" Target="../media/image243.png"/><Relationship Id="rId5" Type="http://schemas.openxmlformats.org/officeDocument/2006/relationships/image" Target="../media/image264.png"/><Relationship Id="rId10" Type="http://schemas.openxmlformats.org/officeDocument/2006/relationships/image" Target="../media/image269.png"/><Relationship Id="rId4" Type="http://schemas.openxmlformats.org/officeDocument/2006/relationships/image" Target="../media/image263.png"/><Relationship Id="rId9" Type="http://schemas.openxmlformats.org/officeDocument/2006/relationships/image" Target="../media/image26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59.png"/><Relationship Id="rId7" Type="http://schemas.openxmlformats.org/officeDocument/2006/relationships/image" Target="../media/image273.png"/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10" Type="http://schemas.openxmlformats.org/officeDocument/2006/relationships/image" Target="../media/image276.png"/><Relationship Id="rId4" Type="http://schemas.openxmlformats.org/officeDocument/2006/relationships/image" Target="../media/image243.png"/><Relationship Id="rId9" Type="http://schemas.openxmlformats.org/officeDocument/2006/relationships/image" Target="../media/image27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59.png"/><Relationship Id="rId7" Type="http://schemas.openxmlformats.org/officeDocument/2006/relationships/image" Target="../media/image279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78.png"/><Relationship Id="rId11" Type="http://schemas.openxmlformats.org/officeDocument/2006/relationships/image" Target="../media/image283.png"/><Relationship Id="rId5" Type="http://schemas.openxmlformats.org/officeDocument/2006/relationships/image" Target="../media/image271.png"/><Relationship Id="rId10" Type="http://schemas.openxmlformats.org/officeDocument/2006/relationships/image" Target="../media/image282.png"/><Relationship Id="rId4" Type="http://schemas.openxmlformats.org/officeDocument/2006/relationships/image" Target="../media/image243.png"/><Relationship Id="rId9" Type="http://schemas.openxmlformats.org/officeDocument/2006/relationships/image" Target="../media/image2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59.png"/><Relationship Id="rId4" Type="http://schemas.openxmlformats.org/officeDocument/2006/relationships/image" Target="../media/image28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png"/><Relationship Id="rId18" Type="http://schemas.openxmlformats.org/officeDocument/2006/relationships/image" Target="../media/image303.png"/><Relationship Id="rId3" Type="http://schemas.openxmlformats.org/officeDocument/2006/relationships/image" Target="../media/image288.png"/><Relationship Id="rId21" Type="http://schemas.openxmlformats.org/officeDocument/2006/relationships/image" Target="../media/image306.png"/><Relationship Id="rId7" Type="http://schemas.openxmlformats.org/officeDocument/2006/relationships/image" Target="../media/image292.png"/><Relationship Id="rId12" Type="http://schemas.openxmlformats.org/officeDocument/2006/relationships/image" Target="../media/image297.png"/><Relationship Id="rId17" Type="http://schemas.openxmlformats.org/officeDocument/2006/relationships/image" Target="../media/image302.png"/><Relationship Id="rId25" Type="http://schemas.openxmlformats.org/officeDocument/2006/relationships/image" Target="../media/image309.png"/><Relationship Id="rId2" Type="http://schemas.openxmlformats.org/officeDocument/2006/relationships/image" Target="../media/image287.jpg"/><Relationship Id="rId16" Type="http://schemas.openxmlformats.org/officeDocument/2006/relationships/image" Target="../media/image301.png"/><Relationship Id="rId20" Type="http://schemas.openxmlformats.org/officeDocument/2006/relationships/image" Target="../media/image305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91.png"/><Relationship Id="rId11" Type="http://schemas.openxmlformats.org/officeDocument/2006/relationships/image" Target="../media/image296.png"/><Relationship Id="rId24" Type="http://schemas.openxmlformats.org/officeDocument/2006/relationships/image" Target="../media/image308.png"/><Relationship Id="rId5" Type="http://schemas.openxmlformats.org/officeDocument/2006/relationships/image" Target="../media/image290.png"/><Relationship Id="rId15" Type="http://schemas.openxmlformats.org/officeDocument/2006/relationships/image" Target="../media/image300.png"/><Relationship Id="rId23" Type="http://schemas.openxmlformats.org/officeDocument/2006/relationships/hyperlink" Target="mailto:malashkevych.d.s@nmu.one" TargetMode="External"/><Relationship Id="rId10" Type="http://schemas.openxmlformats.org/officeDocument/2006/relationships/image" Target="../media/image295.png"/><Relationship Id="rId19" Type="http://schemas.openxmlformats.org/officeDocument/2006/relationships/image" Target="../media/image304.png"/><Relationship Id="rId4" Type="http://schemas.openxmlformats.org/officeDocument/2006/relationships/image" Target="../media/image289.png"/><Relationship Id="rId9" Type="http://schemas.openxmlformats.org/officeDocument/2006/relationships/image" Target="../media/image294.png"/><Relationship Id="rId14" Type="http://schemas.openxmlformats.org/officeDocument/2006/relationships/image" Target="../media/image299.png"/><Relationship Id="rId22" Type="http://schemas.openxmlformats.org/officeDocument/2006/relationships/image" Target="../media/image30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5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5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15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15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9394" y="2498166"/>
            <a:ext cx="3654032" cy="28926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400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Ярмарок</a:t>
            </a:r>
            <a:r>
              <a:rPr lang="en-US" sz="4400" kern="12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можливостей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в #dniprotech</a:t>
            </a:r>
            <a:endParaRPr lang="en-US" sz="4400" kern="1200">
              <a:solidFill>
                <a:schemeClr val="bg2">
                  <a:lumMod val="60000"/>
                  <a:lumOff val="40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992882"/>
            <a:ext cx="7225748" cy="28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tx2"/>
                </a:solidFill>
              </a:rPr>
              <a:t>Призначення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/>
              <a:t>Координація самоуправління студентів;</a:t>
            </a:r>
          </a:p>
          <a:p>
            <a:r>
              <a:rPr lang="uk-UA" dirty="0"/>
              <a:t>Розвиток студентських талантів;</a:t>
            </a:r>
          </a:p>
          <a:p>
            <a:r>
              <a:rPr lang="uk-UA" dirty="0"/>
              <a:t>Єднання студентського </a:t>
            </a:r>
            <a:r>
              <a:rPr lang="uk-UA" dirty="0" err="1"/>
              <a:t>ком'юніті</a:t>
            </a:r>
            <a:r>
              <a:rPr lang="uk-UA" dirty="0"/>
              <a:t>;</a:t>
            </a:r>
          </a:p>
          <a:p>
            <a:r>
              <a:rPr lang="uk-UA" dirty="0"/>
              <a:t>Проведення заходів;</a:t>
            </a:r>
          </a:p>
          <a:p>
            <a:r>
              <a:rPr lang="uk-UA" dirty="0"/>
              <a:t>Захист прав студентів.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CDCF3F6-5D67-4C21-ADF9-8A37AFEDA9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301262" y="2195012"/>
            <a:ext cx="8160349" cy="18337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err="1">
                <a:latin typeface="Times New Roman" pitchFamily="18" charset="0"/>
                <a:cs typeface="Times New Roman" pitchFamily="18" charset="0"/>
              </a:rPr>
              <a:t>Дебатний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 клуб НТУ «ДП» «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Primus inter pares</a:t>
            </a:r>
            <a:r>
              <a:rPr lang="uk-UA" sz="5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sz="quarter" idx="12"/>
          </p:nvPr>
        </p:nvSpPr>
        <p:spPr>
          <a:xfrm>
            <a:off x="314325" y="4091089"/>
            <a:ext cx="7527471" cy="1970077"/>
          </a:xfrm>
        </p:spPr>
        <p:txBody>
          <a:bodyPr/>
          <a:lstStyle/>
          <a:p>
            <a:pPr algn="r"/>
            <a:r>
              <a:rPr lang="uk-UA" i="1" dirty="0" err="1"/>
              <a:t>Єфімчук</a:t>
            </a:r>
            <a:r>
              <a:rPr lang="uk-UA" i="1" dirty="0"/>
              <a:t>  </a:t>
            </a:r>
            <a:r>
              <a:rPr lang="uk-UA" i="1" dirty="0" err="1"/>
              <a:t>Кристіна</a:t>
            </a:r>
            <a:endParaRPr lang="uk-UA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0A86CF-6BB9-448D-870C-442FF57E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74" y="457704"/>
            <a:ext cx="1014046" cy="1303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64" y="6325317"/>
            <a:ext cx="1427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9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ED3502E-2A07-49B8-B735-EA0DE0374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30" y="220890"/>
            <a:ext cx="11659506" cy="641874"/>
          </a:xfrm>
        </p:spPr>
        <p:txBody>
          <a:bodyPr/>
          <a:lstStyle/>
          <a:p>
            <a:pPr algn="ctr"/>
            <a:r>
              <a:rPr lang="uk-UA" sz="5400" i="1" dirty="0"/>
              <a:t>Що таке дебати?</a:t>
            </a:r>
            <a:endParaRPr lang="pl-PL" sz="5400" i="1" dirty="0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0FEFC34D-791E-486B-98AF-9C4C88BE751C}"/>
              </a:ext>
            </a:extLst>
          </p:cNvPr>
          <p:cNvSpPr txBox="1">
            <a:spLocks/>
          </p:cNvSpPr>
          <p:nvPr/>
        </p:nvSpPr>
        <p:spPr>
          <a:xfrm>
            <a:off x="176009" y="862764"/>
            <a:ext cx="11527050" cy="53520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800" b="0" dirty="0"/>
          </a:p>
          <a:p>
            <a:pPr lvl="0"/>
            <a:endParaRPr lang="ru-RU" sz="1800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33830" y="730293"/>
            <a:ext cx="5766524" cy="5042263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008" y="1330222"/>
            <a:ext cx="117111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Дебати</a:t>
            </a:r>
            <a:r>
              <a:rPr lang="uk-UA" altLang="ru-RU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altLang="ru-RU" sz="2800" i="1" dirty="0" err="1">
                <a:latin typeface="Times New Roman" pitchFamily="18" charset="0"/>
                <a:cs typeface="Times New Roman" pitchFamily="18" charset="0"/>
              </a:rPr>
              <a:t>фр</a:t>
            </a:r>
            <a:r>
              <a:rPr lang="uk-UA" altLang="ru-RU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altLang="ru-RU" sz="2800" i="1" dirty="0" err="1">
                <a:latin typeface="Times New Roman" pitchFamily="18" charset="0"/>
                <a:cs typeface="Times New Roman" pitchFamily="18" charset="0"/>
              </a:rPr>
              <a:t>debat</a:t>
            </a:r>
            <a:r>
              <a:rPr lang="uk-UA" altLang="ru-RU" sz="28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altLang="ru-RU" sz="2800" dirty="0">
                <a:latin typeface="Times New Roman" pitchFamily="18" charset="0"/>
                <a:cs typeface="Times New Roman" pitchFamily="18" charset="0"/>
              </a:rPr>
              <a:t> — чітко структурований і спеціально організований публічний обмін думками між двома сторонами з актуальної теми.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0" y="2546894"/>
            <a:ext cx="4544704" cy="260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490" y="2546894"/>
            <a:ext cx="4724709" cy="305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56" y="2675152"/>
            <a:ext cx="2343556" cy="234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18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ED3502E-2A07-49B8-B735-EA0DE0374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30" y="220890"/>
            <a:ext cx="11659506" cy="641874"/>
          </a:xfrm>
        </p:spPr>
        <p:txBody>
          <a:bodyPr/>
          <a:lstStyle/>
          <a:p>
            <a:pPr algn="ctr"/>
            <a:r>
              <a:rPr lang="uk-UA" dirty="0">
                <a:cs typeface="Arial" panose="020B0604020202020204" pitchFamily="34" charset="0"/>
              </a:rPr>
              <a:t>Формати проведення дебатів:</a:t>
            </a:r>
            <a:endParaRPr lang="ru-RU" dirty="0">
              <a:cs typeface="Arial" panose="020B0604020202020204" pitchFamily="34" charset="0"/>
            </a:endParaRPr>
          </a:p>
          <a:p>
            <a:endParaRPr lang="uk-UA" i="1" dirty="0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0FEFC34D-791E-486B-98AF-9C4C88BE751C}"/>
              </a:ext>
            </a:extLst>
          </p:cNvPr>
          <p:cNvSpPr txBox="1">
            <a:spLocks/>
          </p:cNvSpPr>
          <p:nvPr/>
        </p:nvSpPr>
        <p:spPr>
          <a:xfrm>
            <a:off x="337625" y="862764"/>
            <a:ext cx="11365434" cy="4848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0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33830" y="1051978"/>
            <a:ext cx="5520870" cy="5042263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  <a:p>
            <a:endParaRPr lang="ru-RU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7626" y="1108073"/>
            <a:ext cx="70185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Парламентські дебати за американським форматом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Парламентські дебати за британським форматом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Дебати Карла Поппера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Політичні дебати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Дебати Лінкольна-Дугласа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Модель ООН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Відкриті дебати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Менеджер-формат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Формат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Теда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Тернера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341" y="1108073"/>
            <a:ext cx="4057223" cy="231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12" y="4339988"/>
            <a:ext cx="4600452" cy="19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99" y="2711274"/>
            <a:ext cx="3073208" cy="172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14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ED3502E-2A07-49B8-B735-EA0DE0374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30" y="220890"/>
            <a:ext cx="11659506" cy="641874"/>
          </a:xfrm>
        </p:spPr>
        <p:txBody>
          <a:bodyPr/>
          <a:lstStyle/>
          <a:p>
            <a:pPr algn="ctr"/>
            <a:r>
              <a:rPr lang="uk-UA" sz="3600" i="1" dirty="0"/>
              <a:t>Що нам дають дебати та </a:t>
            </a:r>
            <a:r>
              <a:rPr lang="uk-UA" sz="3600" i="1" dirty="0" err="1"/>
              <a:t>дебатний</a:t>
            </a:r>
            <a:r>
              <a:rPr lang="uk-UA" sz="3600" i="1" dirty="0"/>
              <a:t> клуб?</a:t>
            </a:r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0FEFC34D-791E-486B-98AF-9C4C88BE751C}"/>
              </a:ext>
            </a:extLst>
          </p:cNvPr>
          <p:cNvSpPr txBox="1">
            <a:spLocks/>
          </p:cNvSpPr>
          <p:nvPr/>
        </p:nvSpPr>
        <p:spPr>
          <a:xfrm>
            <a:off x="337625" y="862764"/>
            <a:ext cx="11365434" cy="4848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0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33830" y="1051978"/>
            <a:ext cx="5520870" cy="5042263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  <a:p>
            <a:endParaRPr lang="ru-RU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7756" y="1065331"/>
            <a:ext cx="64098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3387" indent="-342900">
              <a:buFont typeface="Wingdings" pitchFamily="2" charset="2"/>
              <a:buChar char="ü"/>
              <a:defRPr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Критичне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Послідовне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(структурне)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Риторичні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навички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Самонавчання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колективі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толерантно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ставитись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протилежних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думок</a:t>
            </a: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Практика англійської </a:t>
            </a: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Можливість подорожувати</a:t>
            </a:r>
          </a:p>
          <a:p>
            <a:pPr marL="433387" indent="-342900">
              <a:buFont typeface="Wingdings" pitchFamily="2" charset="2"/>
              <a:buChar char="ü"/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Робота в колі однодумців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05" y="1965277"/>
            <a:ext cx="5347654" cy="392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1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EED3502E-2A07-49B8-B735-EA0DE0374D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30" y="541827"/>
            <a:ext cx="11659506" cy="641874"/>
          </a:xfrm>
        </p:spPr>
        <p:txBody>
          <a:bodyPr/>
          <a:lstStyle/>
          <a:p>
            <a:pPr algn="ctr"/>
            <a:r>
              <a:rPr lang="uk-UA" sz="6000" dirty="0">
                <a:latin typeface="Times New Roman" pitchFamily="18" charset="0"/>
                <a:cs typeface="Times New Roman" pitchFamily="18" charset="0"/>
              </a:rPr>
              <a:t>Британський формат парламентських дебатів</a:t>
            </a:r>
            <a:endParaRPr lang="uk-UA" sz="6000" i="1" dirty="0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0FEFC34D-791E-486B-98AF-9C4C88BE751C}"/>
              </a:ext>
            </a:extLst>
          </p:cNvPr>
          <p:cNvSpPr txBox="1">
            <a:spLocks/>
          </p:cNvSpPr>
          <p:nvPr/>
        </p:nvSpPr>
        <p:spPr>
          <a:xfrm>
            <a:off x="337625" y="862764"/>
            <a:ext cx="11365434" cy="4848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0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33830" y="1051978"/>
            <a:ext cx="5520870" cy="5042263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  <a:p>
            <a:endParaRPr lang="ru-RU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dirty="0"/>
          </a:p>
          <a:p>
            <a:pPr lvl="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endParaRPr lang="uk-UA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86" y="2649702"/>
            <a:ext cx="4720519" cy="290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12" y="2649701"/>
            <a:ext cx="4175844" cy="290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5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9" y="341194"/>
            <a:ext cx="3864138" cy="289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0" y="2961564"/>
            <a:ext cx="4508310" cy="338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505" y="399876"/>
            <a:ext cx="3699762" cy="277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86" y="2961563"/>
            <a:ext cx="4508506" cy="338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89" y="528636"/>
            <a:ext cx="3613694" cy="270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9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21670" y="1883391"/>
            <a:ext cx="6429507" cy="963613"/>
          </a:xfrm>
        </p:spPr>
        <p:txBody>
          <a:bodyPr/>
          <a:lstStyle/>
          <a:p>
            <a:pPr algn="ctr"/>
            <a:r>
              <a:rPr lang="uk-UA" dirty="0"/>
              <a:t>Приєднуйся до нашого </a:t>
            </a:r>
            <a:r>
              <a:rPr lang="en-US" dirty="0"/>
              <a:t>Telegram</a:t>
            </a:r>
            <a:r>
              <a:rPr lang="uk-UA" dirty="0" err="1"/>
              <a:t>-чату</a:t>
            </a:r>
            <a:r>
              <a:rPr lang="uk-UA" dirty="0"/>
              <a:t> та ставай частиною </a:t>
            </a:r>
            <a:r>
              <a:rPr lang="uk-UA" dirty="0" err="1"/>
              <a:t>дебатної</a:t>
            </a:r>
            <a:r>
              <a:rPr lang="uk-UA" dirty="0"/>
              <a:t> команди НТУ «ДП»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28" y="989605"/>
            <a:ext cx="3616372" cy="361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7142613" y="1883391"/>
            <a:ext cx="1433015" cy="928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66884" y="4194749"/>
            <a:ext cx="49063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Контактні дані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kris_yefimchuk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Kristina_Yefimchuk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84" y="4877265"/>
            <a:ext cx="457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22" y="5517309"/>
            <a:ext cx="5127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0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rgbClr val="0070C0"/>
                </a:solidFill>
              </a:rPr>
              <a:t>Культмас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772817"/>
            <a:ext cx="3007147" cy="274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3356992"/>
            <a:ext cx="3821701" cy="25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921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1215" y="3906773"/>
            <a:ext cx="561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spc="-30" dirty="0">
                <a:solidFill>
                  <a:srgbClr val="FFFFFF"/>
                </a:solidFill>
                <a:latin typeface="Arial"/>
                <a:cs typeface="Arial"/>
              </a:rPr>
              <a:t>ТРАДИЦІЇ </a:t>
            </a: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36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FFFFFF"/>
                </a:solidFill>
                <a:latin typeface="Arial"/>
                <a:cs typeface="Arial"/>
              </a:rPr>
              <a:t>ІННОВАЦІЯХ</a:t>
            </a:r>
            <a:endParaRPr sz="3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2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7650" y="0"/>
            <a:ext cx="9156700" cy="819150"/>
            <a:chOff x="-6350" y="0"/>
            <a:chExt cx="9156700" cy="8191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806450"/>
            </a:xfrm>
            <a:custGeom>
              <a:avLst/>
              <a:gdLst/>
              <a:ahLst/>
              <a:cxnLst/>
              <a:rect l="l" t="t" r="r" b="b"/>
              <a:pathLst>
                <a:path w="9144000" h="806450">
                  <a:moveTo>
                    <a:pt x="9144000" y="0"/>
                  </a:moveTo>
                  <a:lnTo>
                    <a:pt x="0" y="0"/>
                  </a:lnTo>
                  <a:lnTo>
                    <a:pt x="0" y="806196"/>
                  </a:lnTo>
                  <a:lnTo>
                    <a:pt x="9144000" y="806196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9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806450"/>
            </a:xfrm>
            <a:custGeom>
              <a:avLst/>
              <a:gdLst/>
              <a:ahLst/>
              <a:cxnLst/>
              <a:rect l="l" t="t" r="r" b="b"/>
              <a:pathLst>
                <a:path w="9144000" h="806450">
                  <a:moveTo>
                    <a:pt x="0" y="806196"/>
                  </a:moveTo>
                  <a:lnTo>
                    <a:pt x="9144000" y="806196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80619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02740" y="104013"/>
            <a:ext cx="4789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ВІДДІЛ</a:t>
            </a:r>
            <a:r>
              <a:rPr sz="3600" spc="-90" dirty="0"/>
              <a:t> </a:t>
            </a:r>
            <a:r>
              <a:rPr sz="3600" dirty="0"/>
              <a:t>МАРКЕТИНГУ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5480" y="883920"/>
            <a:ext cx="603504" cy="3916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7943" y="1517903"/>
            <a:ext cx="3200400" cy="48006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81733" y="944626"/>
            <a:ext cx="6831965" cy="2441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93863"/>
                </a:solidFill>
                <a:latin typeface="Arial Black"/>
                <a:cs typeface="Arial Black"/>
              </a:rPr>
              <a:t>СПІВРОБІТНИКИ</a:t>
            </a:r>
            <a:endParaRPr sz="2400">
              <a:latin typeface="Arial Black"/>
              <a:cs typeface="Arial Black"/>
            </a:endParaRPr>
          </a:p>
          <a:p>
            <a:pPr marL="2904490">
              <a:spcBef>
                <a:spcPts val="1620"/>
              </a:spcBef>
            </a:pPr>
            <a:r>
              <a:rPr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НАЧАЛЬНИК</a:t>
            </a:r>
            <a:r>
              <a:rPr spc="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ВІДДІЛУ</a:t>
            </a:r>
            <a:r>
              <a:rPr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МАРКЕТИНГУ</a:t>
            </a:r>
            <a:endParaRPr>
              <a:latin typeface="Microsoft Sans Serif"/>
              <a:cs typeface="Microsoft Sans Serif"/>
            </a:endParaRPr>
          </a:p>
          <a:p>
            <a:pPr marL="2904490">
              <a:spcBef>
                <a:spcPts val="465"/>
              </a:spcBef>
            </a:pPr>
            <a:r>
              <a:rPr spc="-30" dirty="0">
                <a:solidFill>
                  <a:srgbClr val="006FC0"/>
                </a:solidFill>
                <a:latin typeface="Microsoft Sans Serif"/>
                <a:cs typeface="Microsoft Sans Serif"/>
              </a:rPr>
              <a:t>Куваєва</a:t>
            </a:r>
            <a:r>
              <a:rPr spc="3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pc="-30" dirty="0">
                <a:solidFill>
                  <a:srgbClr val="006FC0"/>
                </a:solidFill>
                <a:latin typeface="Microsoft Sans Serif"/>
                <a:cs typeface="Microsoft Sans Serif"/>
              </a:rPr>
              <a:t>Тетяна</a:t>
            </a:r>
            <a:r>
              <a:rPr spc="5" dirty="0">
                <a:solidFill>
                  <a:srgbClr val="006FC0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6FC0"/>
                </a:solidFill>
                <a:latin typeface="Microsoft Sans Serif"/>
                <a:cs typeface="Microsoft Sans Serif"/>
              </a:rPr>
              <a:t>Володимирівна</a:t>
            </a:r>
            <a:endParaRPr>
              <a:latin typeface="Microsoft Sans Serif"/>
              <a:cs typeface="Microsoft Sans Serif"/>
            </a:endParaRPr>
          </a:p>
          <a:p>
            <a:pPr>
              <a:spcBef>
                <a:spcPts val="35"/>
              </a:spcBef>
            </a:pPr>
            <a:endParaRPr sz="2300">
              <a:latin typeface="Microsoft Sans Serif"/>
              <a:cs typeface="Microsoft Sans Serif"/>
            </a:endParaRPr>
          </a:p>
          <a:p>
            <a:pPr marL="2951480" marR="933450">
              <a:spcBef>
                <a:spcPts val="5"/>
              </a:spcBef>
            </a:pPr>
            <a:r>
              <a:rPr spc="-40" dirty="0">
                <a:solidFill>
                  <a:srgbClr val="093863"/>
                </a:solidFill>
                <a:latin typeface="Microsoft Sans Serif"/>
                <a:cs typeface="Microsoft Sans Serif"/>
              </a:rPr>
              <a:t>ЗАСТУПНИК </a:t>
            </a:r>
            <a:r>
              <a:rPr spc="-45" dirty="0">
                <a:solidFill>
                  <a:srgbClr val="093863"/>
                </a:solidFill>
                <a:latin typeface="Microsoft Sans Serif"/>
                <a:cs typeface="Microsoft Sans Serif"/>
              </a:rPr>
              <a:t>НАЧАЛЬНИКА </a:t>
            </a:r>
            <a:r>
              <a:rPr spc="-465" dirty="0">
                <a:solidFill>
                  <a:srgbClr val="093863"/>
                </a:solidFill>
                <a:latin typeface="Microsoft Sans Serif"/>
                <a:cs typeface="Microsoft Sans Serif"/>
              </a:rPr>
              <a:t> </a:t>
            </a:r>
            <a:r>
              <a:rPr spc="-65" dirty="0">
                <a:solidFill>
                  <a:srgbClr val="093863"/>
                </a:solidFill>
                <a:latin typeface="Microsoft Sans Serif"/>
                <a:cs typeface="Microsoft Sans Serif"/>
              </a:rPr>
              <a:t>ВІДДІЛУ</a:t>
            </a:r>
            <a:r>
              <a:rPr spc="10" dirty="0">
                <a:solidFill>
                  <a:srgbClr val="093863"/>
                </a:solidFill>
                <a:latin typeface="Microsoft Sans Serif"/>
                <a:cs typeface="Microsoft Sans Serif"/>
              </a:rPr>
              <a:t> </a:t>
            </a:r>
            <a:r>
              <a:rPr spc="-25" dirty="0">
                <a:solidFill>
                  <a:srgbClr val="093863"/>
                </a:solidFill>
                <a:latin typeface="Microsoft Sans Serif"/>
                <a:cs typeface="Microsoft Sans Serif"/>
              </a:rPr>
              <a:t>МАРКЕТИНГУ</a:t>
            </a:r>
            <a:endParaRPr>
              <a:latin typeface="Microsoft Sans Serif"/>
              <a:cs typeface="Microsoft Sans Serif"/>
            </a:endParaRPr>
          </a:p>
          <a:p>
            <a:pPr marL="2951480">
              <a:spcBef>
                <a:spcPts val="375"/>
              </a:spcBef>
            </a:pPr>
            <a:r>
              <a:rPr spc="-20" dirty="0">
                <a:solidFill>
                  <a:srgbClr val="006FC0"/>
                </a:solidFill>
                <a:latin typeface="Microsoft Sans Serif"/>
                <a:cs typeface="Microsoft Sans Serif"/>
              </a:rPr>
              <a:t>Мацюк </a:t>
            </a:r>
            <a:r>
              <a:rPr spc="-5" dirty="0">
                <a:solidFill>
                  <a:srgbClr val="006FC0"/>
                </a:solidFill>
                <a:latin typeface="Microsoft Sans Serif"/>
                <a:cs typeface="Microsoft Sans Serif"/>
              </a:rPr>
              <a:t>Ірина Миколаївна</a:t>
            </a:r>
            <a:endParaRPr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61412" y="3889559"/>
            <a:ext cx="4467034" cy="28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3364" y="204978"/>
            <a:ext cx="44913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ДЕ</a:t>
            </a:r>
            <a:r>
              <a:rPr spc="-45" dirty="0"/>
              <a:t> </a:t>
            </a:r>
            <a:r>
              <a:rPr spc="-40" dirty="0"/>
              <a:t>НАС</a:t>
            </a:r>
            <a:r>
              <a:rPr spc="-30" dirty="0"/>
              <a:t> </a:t>
            </a:r>
            <a:r>
              <a:rPr spc="-10" dirty="0"/>
              <a:t>ЗНАЙТИ?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67164" y="1485901"/>
            <a:ext cx="7075170" cy="5114925"/>
            <a:chOff x="243164" y="1485900"/>
            <a:chExt cx="7075170" cy="5114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164" y="1485900"/>
              <a:ext cx="7075083" cy="51145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67100" y="2095500"/>
              <a:ext cx="2819400" cy="2819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787130" y="2499106"/>
            <a:ext cx="1597660" cy="20672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835">
              <a:spcBef>
                <a:spcPts val="100"/>
              </a:spcBef>
            </a:pPr>
            <a:r>
              <a:rPr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КОРПУС </a:t>
            </a:r>
            <a:r>
              <a:rPr spc="40" dirty="0">
                <a:solidFill>
                  <a:srgbClr val="001F5F"/>
                </a:solidFill>
                <a:latin typeface="Microsoft Sans Serif"/>
                <a:cs typeface="Microsoft Sans Serif"/>
              </a:rPr>
              <a:t>№10 </a:t>
            </a:r>
            <a:r>
              <a:rPr spc="-4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КІМНАТА</a:t>
            </a:r>
            <a:r>
              <a:rPr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102</a:t>
            </a:r>
            <a:endParaRPr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000">
              <a:latin typeface="Microsoft Sans Serif"/>
              <a:cs typeface="Microsoft Sans Serif"/>
            </a:endParaRPr>
          </a:p>
          <a:p>
            <a:pPr>
              <a:spcBef>
                <a:spcPts val="25"/>
              </a:spcBef>
            </a:pPr>
            <a:endParaRPr sz="3000">
              <a:latin typeface="Microsoft Sans Serif"/>
              <a:cs typeface="Microsoft Sans Serif"/>
            </a:endParaRPr>
          </a:p>
          <a:p>
            <a:pPr marL="59055" marR="445770">
              <a:lnSpc>
                <a:spcPts val="1939"/>
              </a:lnSpc>
            </a:pPr>
            <a:r>
              <a:rPr spc="-130" dirty="0">
                <a:solidFill>
                  <a:srgbClr val="00AFEF"/>
                </a:solidFill>
                <a:latin typeface="Calibri"/>
                <a:cs typeface="Calibri"/>
              </a:rPr>
              <a:t>Г</a:t>
            </a:r>
            <a:r>
              <a:rPr dirty="0">
                <a:solidFill>
                  <a:srgbClr val="00AFEF"/>
                </a:solidFill>
                <a:latin typeface="Calibri"/>
                <a:cs typeface="Calibri"/>
              </a:rPr>
              <a:t>у</a:t>
            </a:r>
            <a:r>
              <a:rPr spc="-70" dirty="0">
                <a:solidFill>
                  <a:srgbClr val="00AFEF"/>
                </a:solidFill>
                <a:latin typeface="Calibri"/>
                <a:cs typeface="Calibri"/>
              </a:rPr>
              <a:t>г</a:t>
            </a:r>
            <a:r>
              <a:rPr spc="5" dirty="0">
                <a:solidFill>
                  <a:srgbClr val="00AFEF"/>
                </a:solidFill>
                <a:latin typeface="Calibri"/>
                <a:cs typeface="Calibri"/>
              </a:rPr>
              <a:t>л</a:t>
            </a:r>
            <a:r>
              <a:rPr dirty="0">
                <a:solidFill>
                  <a:srgbClr val="00AFEF"/>
                </a:solidFill>
                <a:latin typeface="Calibri"/>
                <a:cs typeface="Calibri"/>
              </a:rPr>
              <a:t>-</a:t>
            </a:r>
            <a:r>
              <a:rPr spc="-5" dirty="0">
                <a:solidFill>
                  <a:srgbClr val="00AFEF"/>
                </a:solidFill>
                <a:latin typeface="Calibri"/>
                <a:cs typeface="Calibri"/>
              </a:rPr>
              <a:t>мап</a:t>
            </a:r>
            <a:r>
              <a:rPr dirty="0">
                <a:solidFill>
                  <a:srgbClr val="00AFEF"/>
                </a:solidFill>
                <a:latin typeface="Calibri"/>
                <a:cs typeface="Calibri"/>
              </a:rPr>
              <a:t>а</a:t>
            </a:r>
            <a:r>
              <a:rPr spc="-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AFEF"/>
                </a:solidFill>
                <a:latin typeface="Calibri"/>
                <a:cs typeface="Calibri"/>
              </a:rPr>
              <a:t>з  </a:t>
            </a:r>
            <a:r>
              <a:rPr spc="-5" dirty="0">
                <a:solidFill>
                  <a:srgbClr val="00AFEF"/>
                </a:solidFill>
                <a:latin typeface="Calibri"/>
                <a:cs typeface="Calibri"/>
              </a:rPr>
              <a:t>навігацією</a:t>
            </a:r>
            <a:endParaRPr>
              <a:latin typeface="Calibri"/>
              <a:cs typeface="Calibri"/>
            </a:endParaRPr>
          </a:p>
          <a:p>
            <a:pPr marL="59055">
              <a:lnSpc>
                <a:spcPts val="1920"/>
              </a:lnSpc>
            </a:pPr>
            <a:r>
              <a:rPr dirty="0">
                <a:solidFill>
                  <a:srgbClr val="00AFEF"/>
                </a:solidFill>
                <a:latin typeface="Calibri"/>
                <a:cs typeface="Calibri"/>
              </a:rPr>
              <a:t>по</a:t>
            </a:r>
            <a:r>
              <a:rPr spc="-65" dirty="0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AFEF"/>
                </a:solidFill>
                <a:latin typeface="Calibri"/>
                <a:cs typeface="Calibri"/>
              </a:rPr>
              <a:t>університету</a:t>
            </a:r>
            <a:endParaRPr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3856" y="4515611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3364" y="204978"/>
            <a:ext cx="50717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СОЦІАЛЬНІ</a:t>
            </a:r>
            <a:r>
              <a:rPr spc="-45" dirty="0"/>
              <a:t> </a:t>
            </a:r>
            <a:r>
              <a:rPr spc="-5" dirty="0"/>
              <a:t>МЕРЕЖІ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5994" y="1257655"/>
            <a:ext cx="6805295" cy="5469890"/>
            <a:chOff x="151993" y="1257655"/>
            <a:chExt cx="6805295" cy="54698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993" y="1377289"/>
              <a:ext cx="612343" cy="616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7748" y="1322831"/>
              <a:ext cx="624839" cy="6248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720" y="1983031"/>
              <a:ext cx="2612136" cy="46983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3037" y="1257655"/>
              <a:ext cx="683751" cy="6896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9395" y="1988819"/>
              <a:ext cx="2799588" cy="473811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41207" y="2042160"/>
            <a:ext cx="2383536" cy="445312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730196" y="1402207"/>
            <a:ext cx="788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ntudp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6722" y="1413128"/>
            <a:ext cx="1448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dn</a:t>
            </a:r>
            <a:r>
              <a:rPr sz="24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protech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42427" y="1348866"/>
            <a:ext cx="1448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dn</a:t>
            </a:r>
            <a:r>
              <a:rPr sz="24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i</a:t>
            </a:r>
            <a:r>
              <a:rPr sz="24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protech</a:t>
            </a:r>
            <a:endParaRPr sz="24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8768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38249" y="243078"/>
            <a:ext cx="1337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МЕРЧ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2083" y="3661207"/>
            <a:ext cx="2536340" cy="25363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92340" y="3114802"/>
            <a:ext cx="23031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ЗАМОВИТИ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1952" y="6202477"/>
            <a:ext cx="12674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dirty="0">
                <a:solidFill>
                  <a:srgbClr val="001F5F"/>
                </a:solidFill>
                <a:latin typeface="Microsoft Sans Serif"/>
                <a:cs typeface="Microsoft Sans Serif"/>
              </a:rPr>
              <a:t>1</a:t>
            </a:r>
            <a:r>
              <a:rPr sz="3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0</a:t>
            </a:r>
            <a:r>
              <a:rPr sz="3200" dirty="0">
                <a:solidFill>
                  <a:srgbClr val="001F5F"/>
                </a:solidFill>
                <a:latin typeface="Microsoft Sans Serif"/>
                <a:cs typeface="Microsoft Sans Serif"/>
              </a:rPr>
              <a:t>/1</a:t>
            </a:r>
            <a:r>
              <a:rPr sz="32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0</a:t>
            </a:r>
            <a:r>
              <a:rPr sz="3200" dirty="0">
                <a:solidFill>
                  <a:srgbClr val="001F5F"/>
                </a:solidFill>
                <a:latin typeface="Microsoft Sans Serif"/>
                <a:cs typeface="Microsoft Sans Serif"/>
              </a:rPr>
              <a:t>2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51660" y="4201668"/>
            <a:ext cx="3866515" cy="1457325"/>
            <a:chOff x="327659" y="4201667"/>
            <a:chExt cx="3866515" cy="14573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177" y="4448580"/>
              <a:ext cx="3733870" cy="10289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46709" y="4220717"/>
              <a:ext cx="969644" cy="1419225"/>
            </a:xfrm>
            <a:custGeom>
              <a:avLst/>
              <a:gdLst/>
              <a:ahLst/>
              <a:cxnLst/>
              <a:rect l="l" t="t" r="r" b="b"/>
              <a:pathLst>
                <a:path w="969644" h="1419225">
                  <a:moveTo>
                    <a:pt x="0" y="1418843"/>
                  </a:moveTo>
                  <a:lnTo>
                    <a:pt x="969263" y="1418843"/>
                  </a:lnTo>
                  <a:lnTo>
                    <a:pt x="969263" y="0"/>
                  </a:lnTo>
                  <a:lnTo>
                    <a:pt x="0" y="0"/>
                  </a:lnTo>
                  <a:lnTo>
                    <a:pt x="0" y="1418843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67841" y="1412748"/>
            <a:ext cx="3950335" cy="2717165"/>
            <a:chOff x="243840" y="1412747"/>
            <a:chExt cx="3950335" cy="27171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948" y="1412747"/>
              <a:ext cx="3848100" cy="27171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59153" y="2816351"/>
              <a:ext cx="1228725" cy="908050"/>
            </a:xfrm>
            <a:custGeom>
              <a:avLst/>
              <a:gdLst/>
              <a:ahLst/>
              <a:cxnLst/>
              <a:rect l="l" t="t" r="r" b="b"/>
              <a:pathLst>
                <a:path w="1228725" h="908050">
                  <a:moveTo>
                    <a:pt x="1072956" y="78045"/>
                  </a:moveTo>
                  <a:lnTo>
                    <a:pt x="0" y="861441"/>
                  </a:lnTo>
                  <a:lnTo>
                    <a:pt x="33782" y="907669"/>
                  </a:lnTo>
                  <a:lnTo>
                    <a:pt x="1106621" y="124144"/>
                  </a:lnTo>
                  <a:lnTo>
                    <a:pt x="1072956" y="78045"/>
                  </a:lnTo>
                  <a:close/>
                </a:path>
                <a:path w="1228725" h="908050">
                  <a:moveTo>
                    <a:pt x="1196628" y="61213"/>
                  </a:moveTo>
                  <a:lnTo>
                    <a:pt x="1096010" y="61213"/>
                  </a:lnTo>
                  <a:lnTo>
                    <a:pt x="1129665" y="107314"/>
                  </a:lnTo>
                  <a:lnTo>
                    <a:pt x="1106621" y="124144"/>
                  </a:lnTo>
                  <a:lnTo>
                    <a:pt x="1140333" y="170307"/>
                  </a:lnTo>
                  <a:lnTo>
                    <a:pt x="1196628" y="61213"/>
                  </a:lnTo>
                  <a:close/>
                </a:path>
                <a:path w="1228725" h="908050">
                  <a:moveTo>
                    <a:pt x="1096010" y="61213"/>
                  </a:moveTo>
                  <a:lnTo>
                    <a:pt x="1072956" y="78045"/>
                  </a:lnTo>
                  <a:lnTo>
                    <a:pt x="1106621" y="124144"/>
                  </a:lnTo>
                  <a:lnTo>
                    <a:pt x="1129665" y="107314"/>
                  </a:lnTo>
                  <a:lnTo>
                    <a:pt x="1096010" y="61213"/>
                  </a:lnTo>
                  <a:close/>
                </a:path>
                <a:path w="1228725" h="908050">
                  <a:moveTo>
                    <a:pt x="1228217" y="0"/>
                  </a:moveTo>
                  <a:lnTo>
                    <a:pt x="1039241" y="31876"/>
                  </a:lnTo>
                  <a:lnTo>
                    <a:pt x="1072956" y="78045"/>
                  </a:lnTo>
                  <a:lnTo>
                    <a:pt x="1096010" y="61213"/>
                  </a:lnTo>
                  <a:lnTo>
                    <a:pt x="1196628" y="61213"/>
                  </a:lnTo>
                  <a:lnTo>
                    <a:pt x="122821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2890" y="3678174"/>
              <a:ext cx="1605280" cy="190500"/>
            </a:xfrm>
            <a:custGeom>
              <a:avLst/>
              <a:gdLst/>
              <a:ahLst/>
              <a:cxnLst/>
              <a:rect l="l" t="t" r="r" b="b"/>
              <a:pathLst>
                <a:path w="1605280" h="190500">
                  <a:moveTo>
                    <a:pt x="0" y="190500"/>
                  </a:moveTo>
                  <a:lnTo>
                    <a:pt x="1604772" y="190500"/>
                  </a:lnTo>
                  <a:lnTo>
                    <a:pt x="1604772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6900" y="2275331"/>
              <a:ext cx="2211324" cy="477012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06856" y="1565738"/>
            <a:ext cx="2242019" cy="146496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55130" y="5854698"/>
            <a:ext cx="698868" cy="8983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77485" y="3302508"/>
            <a:ext cx="1666353" cy="325374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55636" y="6006285"/>
            <a:ext cx="672487" cy="5181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26636" y="5747261"/>
            <a:ext cx="969263" cy="10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2739" y="243078"/>
            <a:ext cx="4014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DNIPROTECH</a:t>
            </a:r>
            <a:r>
              <a:rPr sz="3600" spc="5" dirty="0"/>
              <a:t>B</a:t>
            </a:r>
            <a:r>
              <a:rPr sz="3600" dirty="0"/>
              <a:t>OT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0772" y="2721674"/>
            <a:ext cx="2109119" cy="3460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8320" y="1466088"/>
            <a:ext cx="2717292" cy="525932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115814" y="4099305"/>
            <a:ext cx="2358390" cy="866140"/>
            <a:chOff x="3591814" y="4099305"/>
            <a:chExt cx="2358390" cy="866140"/>
          </a:xfrm>
        </p:grpSpPr>
        <p:sp>
          <p:nvSpPr>
            <p:cNvPr id="6" name="object 6"/>
            <p:cNvSpPr/>
            <p:nvPr/>
          </p:nvSpPr>
          <p:spPr>
            <a:xfrm>
              <a:off x="3598164" y="4105655"/>
              <a:ext cx="2345690" cy="853440"/>
            </a:xfrm>
            <a:custGeom>
              <a:avLst/>
              <a:gdLst/>
              <a:ahLst/>
              <a:cxnLst/>
              <a:rect l="l" t="t" r="r" b="b"/>
              <a:pathLst>
                <a:path w="2345690" h="853439">
                  <a:moveTo>
                    <a:pt x="426720" y="0"/>
                  </a:moveTo>
                  <a:lnTo>
                    <a:pt x="0" y="426720"/>
                  </a:lnTo>
                  <a:lnTo>
                    <a:pt x="426720" y="853440"/>
                  </a:lnTo>
                  <a:lnTo>
                    <a:pt x="426720" y="640080"/>
                  </a:lnTo>
                  <a:lnTo>
                    <a:pt x="2345436" y="640080"/>
                  </a:lnTo>
                  <a:lnTo>
                    <a:pt x="2345436" y="213360"/>
                  </a:lnTo>
                  <a:lnTo>
                    <a:pt x="426720" y="213360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8164" y="4105655"/>
              <a:ext cx="2345690" cy="853440"/>
            </a:xfrm>
            <a:custGeom>
              <a:avLst/>
              <a:gdLst/>
              <a:ahLst/>
              <a:cxnLst/>
              <a:rect l="l" t="t" r="r" b="b"/>
              <a:pathLst>
                <a:path w="2345690" h="853439">
                  <a:moveTo>
                    <a:pt x="2345436" y="213360"/>
                  </a:moveTo>
                  <a:lnTo>
                    <a:pt x="426720" y="213360"/>
                  </a:lnTo>
                  <a:lnTo>
                    <a:pt x="426720" y="0"/>
                  </a:lnTo>
                  <a:lnTo>
                    <a:pt x="0" y="426720"/>
                  </a:lnTo>
                  <a:lnTo>
                    <a:pt x="426720" y="853440"/>
                  </a:lnTo>
                  <a:lnTo>
                    <a:pt x="426720" y="640080"/>
                  </a:lnTo>
                  <a:lnTo>
                    <a:pt x="2345436" y="640080"/>
                  </a:lnTo>
                  <a:lnTo>
                    <a:pt x="2345436" y="21336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0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3363" y="204978"/>
            <a:ext cx="27343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0" dirty="0"/>
              <a:t>КОН</a:t>
            </a:r>
            <a:r>
              <a:rPr spc="-275" dirty="0"/>
              <a:t>Т</a:t>
            </a:r>
            <a:r>
              <a:rPr spc="-10" dirty="0"/>
              <a:t>А</a:t>
            </a:r>
            <a:r>
              <a:rPr spc="75" dirty="0"/>
              <a:t>К</a:t>
            </a:r>
            <a:r>
              <a:rPr spc="-5" dirty="0"/>
              <a:t>ТИ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79743" y="1662683"/>
            <a:ext cx="2288256" cy="4062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32204" y="1418845"/>
            <a:ext cx="3226308" cy="497281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61806" y="4705604"/>
            <a:ext cx="12509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spc="-5" dirty="0">
                <a:solidFill>
                  <a:srgbClr val="293960"/>
                </a:solidFill>
                <a:latin typeface="Calibri"/>
                <a:cs typeface="Calibri"/>
              </a:rPr>
              <a:t>nmu.org.ua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2366" y="2558033"/>
            <a:ext cx="24695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6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просп.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Д.Яворницького,19 </a:t>
            </a:r>
            <a:r>
              <a:rPr sz="1600" spc="-409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10/102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19115" y="3659251"/>
            <a:ext cx="26682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600" u="heavy" spc="-5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4"/>
              </a:rPr>
              <a:t>marketing.ntu.dp@g</a:t>
            </a:r>
            <a:r>
              <a:rPr sz="1600" u="heavy" spc="-10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4"/>
              </a:rPr>
              <a:t>ma</a:t>
            </a:r>
            <a:r>
              <a:rPr sz="1600" u="heavy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4"/>
              </a:rPr>
              <a:t>i</a:t>
            </a:r>
            <a:r>
              <a:rPr sz="1600" u="heavy" spc="-15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4"/>
              </a:rPr>
              <a:t>l</a:t>
            </a:r>
            <a:r>
              <a:rPr sz="1600" u="heavy" spc="-5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4"/>
              </a:rPr>
              <a:t>.com </a:t>
            </a: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 </a:t>
            </a:r>
            <a:r>
              <a:rPr sz="1600" u="heavy" spc="-5" dirty="0">
                <a:solidFill>
                  <a:srgbClr val="293960"/>
                </a:solidFill>
                <a:uFill>
                  <a:solidFill>
                    <a:srgbClr val="293960"/>
                  </a:solidFill>
                </a:uFill>
                <a:latin typeface="Microsoft Sans Serif"/>
                <a:cs typeface="Microsoft Sans Serif"/>
                <a:hlinkClick r:id="rId5"/>
              </a:rPr>
              <a:t>vnu@nmu.one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0466" y="4861305"/>
            <a:ext cx="18611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+380</a:t>
            </a:r>
            <a:r>
              <a:rPr sz="1600" dirty="0">
                <a:solidFill>
                  <a:srgbClr val="29396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(67)</a:t>
            </a:r>
            <a:r>
              <a:rPr sz="1600" spc="20" dirty="0">
                <a:solidFill>
                  <a:srgbClr val="29396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447</a:t>
            </a:r>
            <a:r>
              <a:rPr sz="1600" spc="15" dirty="0">
                <a:solidFill>
                  <a:srgbClr val="29396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04</a:t>
            </a:r>
            <a:r>
              <a:rPr sz="1600" dirty="0">
                <a:solidFill>
                  <a:srgbClr val="293960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293960"/>
                </a:solidFill>
                <a:latin typeface="Microsoft Sans Serif"/>
                <a:cs typeface="Microsoft Sans Serif"/>
              </a:rPr>
              <a:t>77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05912" y="2428479"/>
            <a:ext cx="337185" cy="379730"/>
          </a:xfrm>
          <a:custGeom>
            <a:avLst/>
            <a:gdLst/>
            <a:ahLst/>
            <a:cxnLst/>
            <a:rect l="l" t="t" r="r" b="b"/>
            <a:pathLst>
              <a:path w="337185" h="379730">
                <a:moveTo>
                  <a:pt x="173028" y="0"/>
                </a:moveTo>
                <a:lnTo>
                  <a:pt x="130889" y="5185"/>
                </a:lnTo>
                <a:lnTo>
                  <a:pt x="91713" y="20222"/>
                </a:lnTo>
                <a:lnTo>
                  <a:pt x="57216" y="44326"/>
                </a:lnTo>
                <a:lnTo>
                  <a:pt x="29115" y="76718"/>
                </a:lnTo>
                <a:lnTo>
                  <a:pt x="9644" y="114556"/>
                </a:lnTo>
                <a:lnTo>
                  <a:pt x="0" y="155522"/>
                </a:lnTo>
                <a:lnTo>
                  <a:pt x="337" y="197738"/>
                </a:lnTo>
                <a:lnTo>
                  <a:pt x="10814" y="239328"/>
                </a:lnTo>
                <a:lnTo>
                  <a:pt x="74155" y="379688"/>
                </a:lnTo>
                <a:lnTo>
                  <a:pt x="203432" y="250169"/>
                </a:lnTo>
                <a:lnTo>
                  <a:pt x="173028" y="250169"/>
                </a:lnTo>
                <a:lnTo>
                  <a:pt x="143783" y="244306"/>
                </a:lnTo>
                <a:lnTo>
                  <a:pt x="119996" y="228279"/>
                </a:lnTo>
                <a:lnTo>
                  <a:pt x="104009" y="204435"/>
                </a:lnTo>
                <a:lnTo>
                  <a:pt x="98160" y="175118"/>
                </a:lnTo>
                <a:lnTo>
                  <a:pt x="104009" y="145801"/>
                </a:lnTo>
                <a:lnTo>
                  <a:pt x="119996" y="121957"/>
                </a:lnTo>
                <a:lnTo>
                  <a:pt x="143783" y="105931"/>
                </a:lnTo>
                <a:lnTo>
                  <a:pt x="173028" y="100067"/>
                </a:lnTo>
                <a:lnTo>
                  <a:pt x="328956" y="100067"/>
                </a:lnTo>
                <a:lnTo>
                  <a:pt x="316941" y="76718"/>
                </a:lnTo>
                <a:lnTo>
                  <a:pt x="288840" y="44326"/>
                </a:lnTo>
                <a:lnTo>
                  <a:pt x="254343" y="20222"/>
                </a:lnTo>
                <a:lnTo>
                  <a:pt x="215167" y="5185"/>
                </a:lnTo>
                <a:lnTo>
                  <a:pt x="173028" y="0"/>
                </a:lnTo>
                <a:close/>
              </a:path>
              <a:path w="337185" h="379730">
                <a:moveTo>
                  <a:pt x="223683" y="229881"/>
                </a:moveTo>
                <a:lnTo>
                  <a:pt x="202273" y="244306"/>
                </a:lnTo>
                <a:lnTo>
                  <a:pt x="173028" y="250169"/>
                </a:lnTo>
                <a:lnTo>
                  <a:pt x="203432" y="250169"/>
                </a:lnTo>
                <a:lnTo>
                  <a:pt x="223683" y="229881"/>
                </a:lnTo>
                <a:close/>
              </a:path>
              <a:path w="337185" h="379730">
                <a:moveTo>
                  <a:pt x="328956" y="100067"/>
                </a:moveTo>
                <a:lnTo>
                  <a:pt x="173028" y="100067"/>
                </a:lnTo>
                <a:lnTo>
                  <a:pt x="202273" y="105931"/>
                </a:lnTo>
                <a:lnTo>
                  <a:pt x="226060" y="121957"/>
                </a:lnTo>
                <a:lnTo>
                  <a:pt x="242047" y="145802"/>
                </a:lnTo>
                <a:lnTo>
                  <a:pt x="247896" y="175118"/>
                </a:lnTo>
                <a:lnTo>
                  <a:pt x="242047" y="204435"/>
                </a:lnTo>
                <a:lnTo>
                  <a:pt x="227652" y="225904"/>
                </a:lnTo>
                <a:lnTo>
                  <a:pt x="336866" y="116486"/>
                </a:lnTo>
                <a:lnTo>
                  <a:pt x="336412" y="114556"/>
                </a:lnTo>
                <a:lnTo>
                  <a:pt x="328956" y="100067"/>
                </a:lnTo>
                <a:close/>
              </a:path>
            </a:pathLst>
          </a:custGeom>
          <a:solidFill>
            <a:srgbClr val="293B6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5064867" y="3510463"/>
            <a:ext cx="351790" cy="445770"/>
            <a:chOff x="3540867" y="3510463"/>
            <a:chExt cx="351790" cy="445770"/>
          </a:xfrm>
        </p:grpSpPr>
        <p:sp>
          <p:nvSpPr>
            <p:cNvPr id="11" name="object 11"/>
            <p:cNvSpPr/>
            <p:nvPr/>
          </p:nvSpPr>
          <p:spPr>
            <a:xfrm>
              <a:off x="3540867" y="3510463"/>
              <a:ext cx="351790" cy="445770"/>
            </a:xfrm>
            <a:custGeom>
              <a:avLst/>
              <a:gdLst/>
              <a:ahLst/>
              <a:cxnLst/>
              <a:rect l="l" t="t" r="r" b="b"/>
              <a:pathLst>
                <a:path w="351789" h="445770">
                  <a:moveTo>
                    <a:pt x="351174" y="53237"/>
                  </a:moveTo>
                  <a:lnTo>
                    <a:pt x="74491" y="53237"/>
                  </a:lnTo>
                  <a:lnTo>
                    <a:pt x="74491" y="100086"/>
                  </a:lnTo>
                  <a:lnTo>
                    <a:pt x="0" y="170892"/>
                  </a:lnTo>
                  <a:lnTo>
                    <a:pt x="0" y="445225"/>
                  </a:lnTo>
                  <a:lnTo>
                    <a:pt x="31925" y="413301"/>
                  </a:lnTo>
                  <a:lnTo>
                    <a:pt x="31925" y="220936"/>
                  </a:lnTo>
                  <a:lnTo>
                    <a:pt x="106416" y="220936"/>
                  </a:lnTo>
                  <a:lnTo>
                    <a:pt x="106416" y="85180"/>
                  </a:lnTo>
                  <a:lnTo>
                    <a:pt x="351174" y="85180"/>
                  </a:lnTo>
                  <a:lnTo>
                    <a:pt x="351174" y="53237"/>
                  </a:lnTo>
                  <a:close/>
                </a:path>
                <a:path w="351789" h="445770">
                  <a:moveTo>
                    <a:pt x="106416" y="220936"/>
                  </a:moveTo>
                  <a:lnTo>
                    <a:pt x="31925" y="220936"/>
                  </a:lnTo>
                  <a:lnTo>
                    <a:pt x="130548" y="314679"/>
                  </a:lnTo>
                  <a:lnTo>
                    <a:pt x="145449" y="299779"/>
                  </a:lnTo>
                  <a:lnTo>
                    <a:pt x="106416" y="262461"/>
                  </a:lnTo>
                  <a:lnTo>
                    <a:pt x="106416" y="220936"/>
                  </a:lnTo>
                  <a:close/>
                </a:path>
                <a:path w="351789" h="445770">
                  <a:moveTo>
                    <a:pt x="351174" y="85180"/>
                  </a:moveTo>
                  <a:lnTo>
                    <a:pt x="319249" y="85180"/>
                  </a:lnTo>
                  <a:lnTo>
                    <a:pt x="319250" y="125981"/>
                  </a:lnTo>
                  <a:lnTo>
                    <a:pt x="351175" y="94057"/>
                  </a:lnTo>
                  <a:lnTo>
                    <a:pt x="351174" y="85180"/>
                  </a:lnTo>
                  <a:close/>
                </a:path>
                <a:path w="351789" h="445770">
                  <a:moveTo>
                    <a:pt x="212833" y="0"/>
                  </a:moveTo>
                  <a:lnTo>
                    <a:pt x="148983" y="53237"/>
                  </a:lnTo>
                  <a:lnTo>
                    <a:pt x="276683" y="53237"/>
                  </a:lnTo>
                  <a:lnTo>
                    <a:pt x="212833" y="0"/>
                  </a:lnTo>
                  <a:close/>
                </a:path>
              </a:pathLst>
            </a:custGeom>
            <a:solidFill>
              <a:srgbClr val="2939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5161" y="3626521"/>
              <a:ext cx="134466" cy="13542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5052031" y="4814345"/>
            <a:ext cx="179070" cy="287655"/>
            <a:chOff x="3528031" y="4814344"/>
            <a:chExt cx="179070" cy="28765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6964" y="4814344"/>
              <a:ext cx="114199" cy="11406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28031" y="4843812"/>
              <a:ext cx="179070" cy="257810"/>
            </a:xfrm>
            <a:custGeom>
              <a:avLst/>
              <a:gdLst/>
              <a:ahLst/>
              <a:cxnLst/>
              <a:rect l="l" t="t" r="r" b="b"/>
              <a:pathLst>
                <a:path w="179070" h="257810">
                  <a:moveTo>
                    <a:pt x="33572" y="0"/>
                  </a:moveTo>
                  <a:lnTo>
                    <a:pt x="4879" y="32989"/>
                  </a:lnTo>
                  <a:lnTo>
                    <a:pt x="0" y="52618"/>
                  </a:lnTo>
                  <a:lnTo>
                    <a:pt x="236" y="69362"/>
                  </a:lnTo>
                  <a:lnTo>
                    <a:pt x="11702" y="117970"/>
                  </a:lnTo>
                  <a:lnTo>
                    <a:pt x="33359" y="158024"/>
                  </a:lnTo>
                  <a:lnTo>
                    <a:pt x="74779" y="215374"/>
                  </a:lnTo>
                  <a:lnTo>
                    <a:pt x="112223" y="257599"/>
                  </a:lnTo>
                  <a:lnTo>
                    <a:pt x="178642" y="191181"/>
                  </a:lnTo>
                  <a:lnTo>
                    <a:pt x="113480" y="125977"/>
                  </a:lnTo>
                  <a:lnTo>
                    <a:pt x="113480" y="119037"/>
                  </a:lnTo>
                  <a:lnTo>
                    <a:pt x="133265" y="99674"/>
                  </a:lnTo>
                  <a:lnTo>
                    <a:pt x="33572" y="0"/>
                  </a:lnTo>
                  <a:close/>
                </a:path>
              </a:pathLst>
            </a:custGeom>
            <a:solidFill>
              <a:srgbClr val="09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89452" y="4737260"/>
            <a:ext cx="172639" cy="1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>
                <a:solidFill>
                  <a:schemeClr val="bg2"/>
                </a:solidFill>
              </a:rPr>
              <a:t>Дякую за увагу!</a:t>
            </a:r>
            <a:endParaRPr lang="uk-UA" sz="5400">
              <a:solidFill>
                <a:schemeClr val="bg2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126638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rgbClr val="0070C0"/>
                </a:solidFill>
              </a:rPr>
              <a:t>Інф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 err="1">
                <a:solidFill>
                  <a:srgbClr val="0070C0"/>
                </a:solidFill>
              </a:rPr>
              <a:t>ред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1268759"/>
            <a:ext cx="4032250" cy="515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22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Спорт </a:t>
            </a:r>
            <a:r>
              <a:rPr lang="uk-UA" dirty="0" err="1">
                <a:solidFill>
                  <a:srgbClr val="0070C0"/>
                </a:solidFill>
              </a:rPr>
              <a:t>деп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57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12777"/>
            <a:ext cx="3762878" cy="26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191508"/>
            <a:ext cx="4480560" cy="31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4287790"/>
            <a:ext cx="3447153" cy="229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93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Між </a:t>
            </a:r>
            <a:r>
              <a:rPr lang="uk-UA" dirty="0" err="1">
                <a:solidFill>
                  <a:srgbClr val="0070C0"/>
                </a:solidFill>
              </a:rPr>
              <a:t>деп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997" y="1484784"/>
            <a:ext cx="3514138" cy="352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449353"/>
            <a:ext cx="3007608" cy="21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7" y="3951932"/>
            <a:ext cx="3131907" cy="184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72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Вибори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24400"/>
            <a:ext cx="1228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1268761"/>
            <a:ext cx="34071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320552"/>
            <a:ext cx="24050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574356"/>
            <a:ext cx="3755118" cy="23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62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72721"/>
            <a:ext cx="9144000" cy="6693896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90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39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8048" y="332656"/>
            <a:ext cx="3898776" cy="2448272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Clases 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de </a:t>
            </a:r>
            <a:br>
              <a:rPr lang="es-ES" b="1" dirty="0">
                <a:solidFill>
                  <a:srgbClr val="FF0000"/>
                </a:solidFill>
              </a:rPr>
            </a:br>
            <a:r>
              <a:rPr lang="es-ES" b="1" dirty="0">
                <a:solidFill>
                  <a:srgbClr val="FF0000"/>
                </a:solidFill>
              </a:rPr>
              <a:t>lengua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poesiachile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3952" y="2996952"/>
            <a:ext cx="4608512" cy="3456384"/>
          </a:xfrm>
          <a:prstGeom prst="rect">
            <a:avLst/>
          </a:prstGeom>
        </p:spPr>
      </p:pic>
      <p:pic>
        <p:nvPicPr>
          <p:cNvPr id="7" name="Содержимое 6" descr="navida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9536" y="404664"/>
            <a:ext cx="4464496" cy="3384376"/>
          </a:xfrm>
        </p:spPr>
      </p:pic>
      <p:sp>
        <p:nvSpPr>
          <p:cNvPr id="8" name="TextBox 7"/>
          <p:cNvSpPr txBox="1"/>
          <p:nvPr/>
        </p:nvSpPr>
        <p:spPr>
          <a:xfrm>
            <a:off x="2063552" y="450912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Niveles </a:t>
            </a:r>
          </a:p>
          <a:p>
            <a:pPr algn="ctr"/>
            <a:r>
              <a:rPr lang="es-ES" sz="5400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A1-C2</a:t>
            </a:r>
            <a:endParaRPr lang="ru-RU" sz="5400" b="1" dirty="0">
              <a:solidFill>
                <a:srgbClr val="FF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17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s-ES_tradnl" dirty="0">
                <a:solidFill>
                  <a:srgbClr val="FF0000"/>
                </a:solidFill>
              </a:rPr>
              <a:t>XÁMENES   DELE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988840"/>
            <a:ext cx="3744415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1988840"/>
            <a:ext cx="385762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9636B3-7AF7-46F8-AE13-CAFB7798AB42}"/>
              </a:ext>
            </a:extLst>
          </p:cNvPr>
          <p:cNvSpPr txBox="1"/>
          <p:nvPr/>
        </p:nvSpPr>
        <p:spPr>
          <a:xfrm>
            <a:off x="789133" y="5230520"/>
            <a:ext cx="10906008" cy="63356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 err="1">
                <a:solidFill>
                  <a:srgbClr val="314663"/>
                </a:solidFill>
                <a:latin typeface="+mj-lt"/>
                <a:ea typeface="+mj-ea"/>
                <a:cs typeface="+mj-cs"/>
              </a:rPr>
              <a:t>Центр</a:t>
            </a:r>
            <a:r>
              <a:rPr lang="en-US" sz="3800" b="1" dirty="0">
                <a:solidFill>
                  <a:srgbClr val="31466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solidFill>
                  <a:srgbClr val="314663"/>
                </a:solidFill>
                <a:latin typeface="+mj-lt"/>
                <a:ea typeface="+mj-ea"/>
                <a:cs typeface="+mj-cs"/>
              </a:rPr>
              <a:t>розвитку</a:t>
            </a:r>
            <a:r>
              <a:rPr lang="en-US" sz="3800" b="1" dirty="0">
                <a:solidFill>
                  <a:srgbClr val="31466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dirty="0" err="1">
                <a:solidFill>
                  <a:srgbClr val="314663"/>
                </a:solidFill>
                <a:latin typeface="+mj-lt"/>
                <a:ea typeface="+mj-ea"/>
                <a:cs typeface="+mj-cs"/>
              </a:rPr>
              <a:t>підприємництва</a:t>
            </a:r>
            <a:r>
              <a:rPr lang="en-US" sz="3800" b="1" dirty="0">
                <a:solidFill>
                  <a:srgbClr val="314663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3800" b="1" dirty="0" err="1">
                <a:solidFill>
                  <a:srgbClr val="314663"/>
                </a:solidFill>
                <a:latin typeface="+mj-lt"/>
                <a:ea typeface="+mj-ea"/>
                <a:cs typeface="+mj-cs"/>
              </a:rPr>
              <a:t>Бізнес-інкубатор</a:t>
            </a:r>
            <a:r>
              <a:rPr lang="en-US" sz="3800" b="1" dirty="0">
                <a:solidFill>
                  <a:srgbClr val="314663"/>
                </a:solidFill>
                <a:latin typeface="+mj-lt"/>
                <a:ea typeface="+mj-ea"/>
                <a:cs typeface="+mj-cs"/>
              </a:rPr>
              <a:t>"</a:t>
            </a:r>
            <a:endParaRPr lang="en-US" sz="3800" b="1">
              <a:solidFill>
                <a:srgbClr val="314663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970B3807-0467-4183-9EA5-D0360ED0A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746" y="2537938"/>
            <a:ext cx="2371682" cy="2371682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тарелка, обеденный сервиз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0496D6A2-0A00-4A33-925C-D1BB039FF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00" y="364515"/>
            <a:ext cx="3500024" cy="4578669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D883334-14F1-4D82-97AF-711DAA8FD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355" y="510295"/>
            <a:ext cx="2474060" cy="184453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F8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9AB2BE-E8F7-4074-A252-04D295B3C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640764"/>
            <a:ext cx="2743200" cy="1426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701F2-0347-40BF-A0B9-A60B5FDBA3D0}"/>
              </a:ext>
            </a:extLst>
          </p:cNvPr>
          <p:cNvSpPr txBox="1"/>
          <p:nvPr/>
        </p:nvSpPr>
        <p:spPr>
          <a:xfrm>
            <a:off x="4867275" y="334327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31259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9536" y="404664"/>
            <a:ext cx="8229600" cy="1268760"/>
          </a:xfrm>
        </p:spPr>
        <p:txBody>
          <a:bodyPr/>
          <a:lstStyle/>
          <a:p>
            <a:r>
              <a:rPr lang="es-ES_tradnl" dirty="0">
                <a:solidFill>
                  <a:srgbClr val="FF0000"/>
                </a:solidFill>
              </a:rPr>
              <a:t>CICLOS DE CINE ESPAÑOL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84784"/>
            <a:ext cx="2700300" cy="36724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924944"/>
            <a:ext cx="2520280" cy="36535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4149080"/>
            <a:ext cx="3227851" cy="2204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1527983"/>
            <a:ext cx="3227851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-387424"/>
            <a:ext cx="8229600" cy="1600200"/>
          </a:xfrm>
        </p:spPr>
        <p:txBody>
          <a:bodyPr/>
          <a:lstStyle/>
          <a:p>
            <a:r>
              <a:rPr lang="es-ES_tradnl" sz="4800" dirty="0">
                <a:solidFill>
                  <a:srgbClr val="FF0000"/>
                </a:solidFill>
              </a:rPr>
              <a:t>CLUB DE CONVERSACIÓN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427">
            <a:off x="4793372" y="1374444"/>
            <a:ext cx="2736304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233">
            <a:off x="7661804" y="1415081"/>
            <a:ext cx="2745935" cy="2056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300">
            <a:off x="4790699" y="4016957"/>
            <a:ext cx="2803076" cy="2119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130">
            <a:off x="7734342" y="4096894"/>
            <a:ext cx="2745936" cy="2089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4147" flipV="1">
            <a:off x="2026782" y="1334761"/>
            <a:ext cx="2613968" cy="1960476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0900">
            <a:off x="1806543" y="4070550"/>
            <a:ext cx="2801285" cy="2100964"/>
          </a:xfrm>
        </p:spPr>
      </p:pic>
    </p:spTree>
    <p:extLst>
      <p:ext uri="{BB962C8B-B14F-4D97-AF65-F5344CB8AC3E}">
        <p14:creationId xmlns:p14="http://schemas.microsoft.com/office/powerpoint/2010/main" val="40691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600200"/>
          </a:xfrm>
        </p:spPr>
        <p:txBody>
          <a:bodyPr/>
          <a:lstStyle/>
          <a:p>
            <a:r>
              <a:rPr lang="es-ES_tradnl" sz="4400" dirty="0">
                <a:solidFill>
                  <a:srgbClr val="FF0000"/>
                </a:solidFill>
              </a:rPr>
              <a:t>JORNADAS DE METODOLOGÍA </a:t>
            </a:r>
            <a:br>
              <a:rPr lang="es-ES_tradnl" sz="4400" dirty="0">
                <a:solidFill>
                  <a:srgbClr val="FF0000"/>
                </a:solidFill>
              </a:rPr>
            </a:br>
            <a:r>
              <a:rPr lang="es-ES_tradnl" sz="4400" dirty="0">
                <a:solidFill>
                  <a:srgbClr val="FF0000"/>
                </a:solidFill>
              </a:rPr>
              <a:t>Y DIDÁCTICA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856">
            <a:off x="2063552" y="1700808"/>
            <a:ext cx="3312368" cy="24842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536">
            <a:off x="6944192" y="1723017"/>
            <a:ext cx="3239438" cy="2429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129345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400" dirty="0">
                <a:solidFill>
                  <a:srgbClr val="FF0000"/>
                </a:solidFill>
              </a:rPr>
              <a:t>TALLER DE LITERATURA Y TRADUCCIÓN POÉTICA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916832"/>
            <a:ext cx="3096344" cy="46805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71" y="1628800"/>
            <a:ext cx="2651787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33" y="2204865"/>
            <a:ext cx="2695988" cy="2021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65" y="3933057"/>
            <a:ext cx="2699793" cy="2024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34" y="4509120"/>
            <a:ext cx="2651787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-387424"/>
            <a:ext cx="8229600" cy="1600200"/>
          </a:xfrm>
        </p:spPr>
        <p:txBody>
          <a:bodyPr/>
          <a:lstStyle/>
          <a:p>
            <a:r>
              <a:rPr lang="es-ES_tradnl" dirty="0">
                <a:solidFill>
                  <a:srgbClr val="FF0000"/>
                </a:solidFill>
              </a:rPr>
              <a:t>DÍA DEL LIBRO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742" y="1966594"/>
            <a:ext cx="5040560" cy="40769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484784"/>
            <a:ext cx="3744416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04" y="4077072"/>
            <a:ext cx="372967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9536" y="-387424"/>
            <a:ext cx="8229600" cy="1600200"/>
          </a:xfrm>
        </p:spPr>
        <p:txBody>
          <a:bodyPr/>
          <a:lstStyle/>
          <a:p>
            <a:r>
              <a:rPr lang="es-ES_tradnl" dirty="0">
                <a:solidFill>
                  <a:srgbClr val="FF0000"/>
                </a:solidFill>
              </a:rPr>
              <a:t>TALLER DE COCINA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1597766"/>
            <a:ext cx="2880319" cy="459797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2046" y="2486874"/>
            <a:ext cx="4605180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780" y="2532004"/>
            <a:ext cx="4572001" cy="27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-387424"/>
            <a:ext cx="8229600" cy="1600200"/>
          </a:xfrm>
        </p:spPr>
        <p:txBody>
          <a:bodyPr/>
          <a:lstStyle/>
          <a:p>
            <a:r>
              <a:rPr lang="es-ES_tradnl" sz="4400" dirty="0">
                <a:solidFill>
                  <a:srgbClr val="FF0000"/>
                </a:solidFill>
              </a:rPr>
              <a:t>TALLER DE BAILE LATINO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12776"/>
            <a:ext cx="2808312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1755" y="3277881"/>
            <a:ext cx="3384377" cy="2880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54" y="1268760"/>
            <a:ext cx="326436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192" y="-171400"/>
            <a:ext cx="8229600" cy="1340768"/>
          </a:xfrm>
        </p:spPr>
        <p:txBody>
          <a:bodyPr/>
          <a:lstStyle/>
          <a:p>
            <a:r>
              <a:rPr lang="es-ES_tradnl" dirty="0">
                <a:solidFill>
                  <a:srgbClr val="FF0000"/>
                </a:solidFill>
              </a:rPr>
              <a:t>MÁS ACTIVIDADES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71" y="1266203"/>
            <a:ext cx="3672408" cy="2490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72239"/>
            <a:ext cx="3528392" cy="2484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3945155"/>
            <a:ext cx="3672408" cy="2672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967529"/>
            <a:ext cx="3528392" cy="26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9"/>
          <p:cNvSpPr/>
          <p:nvPr/>
        </p:nvSpPr>
        <p:spPr>
          <a:xfrm>
            <a:off x="-1" y="-1"/>
            <a:ext cx="12192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Заголовок 1"/>
          <p:cNvSpPr txBox="1">
            <a:spLocks noGrp="1"/>
          </p:cNvSpPr>
          <p:nvPr>
            <p:ph type="ctrTitle"/>
          </p:nvPr>
        </p:nvSpPr>
        <p:spPr>
          <a:xfrm>
            <a:off x="6903548" y="1256079"/>
            <a:ext cx="5127396" cy="4345842"/>
          </a:xfrm>
          <a:prstGeom prst="rect">
            <a:avLst/>
          </a:prstGeom>
        </p:spPr>
        <p:txBody>
          <a:bodyPr lIns="45719" tIns="45720" rIns="45719" bIns="45720" anchor="b">
            <a:normAutofit/>
          </a:bodyPr>
          <a:lstStyle/>
          <a:p>
            <a:pPr algn="l" defTabSz="777240">
              <a:lnSpc>
                <a:spcPct val="120000"/>
              </a:lnSpc>
              <a:defRPr sz="2890" b="1"/>
            </a:pPr>
            <a:r>
              <a:rPr sz="2850" dirty="0">
                <a:latin typeface="Book Antiqua"/>
              </a:rPr>
              <a:t>«</a:t>
            </a:r>
            <a:r>
              <a:rPr sz="2850" dirty="0" err="1">
                <a:latin typeface="Book Antiqua"/>
              </a:rPr>
              <a:t>Французький</a:t>
            </a:r>
            <a:r>
              <a:rPr sz="2850" dirty="0">
                <a:latin typeface="Book Antiqua"/>
              </a:rPr>
              <a:t> </a:t>
            </a:r>
            <a:r>
              <a:rPr sz="2850" dirty="0" err="1">
                <a:latin typeface="Book Antiqua"/>
              </a:rPr>
              <a:t>простір</a:t>
            </a:r>
            <a:r>
              <a:rPr sz="2850" dirty="0">
                <a:latin typeface="Book Antiqua"/>
              </a:rPr>
              <a:t>» в НТУ «</a:t>
            </a:r>
            <a:r>
              <a:rPr sz="2850" dirty="0" err="1">
                <a:latin typeface="Book Antiqua"/>
              </a:rPr>
              <a:t>Дніпровська</a:t>
            </a:r>
            <a:r>
              <a:rPr sz="2850" dirty="0">
                <a:latin typeface="Book Antiqua"/>
              </a:rPr>
              <a:t> </a:t>
            </a:r>
            <a:r>
              <a:rPr sz="2850" dirty="0" err="1">
                <a:latin typeface="Book Antiqua"/>
              </a:rPr>
              <a:t>політехніка</a:t>
            </a:r>
            <a:r>
              <a:rPr sz="2850" dirty="0">
                <a:latin typeface="Book Antiqua"/>
              </a:rPr>
              <a:t>»</a:t>
            </a:r>
            <a:endParaRPr lang="ru-RU" sz="2850" dirty="0">
              <a:latin typeface="Book Antiqua"/>
            </a:endParaRPr>
          </a:p>
          <a:p>
            <a:pPr algn="l" defTabSz="777240">
              <a:lnSpc>
                <a:spcPct val="120000"/>
              </a:lnSpc>
              <a:defRPr sz="2890" b="1"/>
            </a:pPr>
            <a:endParaRPr sz="2850" dirty="0">
              <a:latin typeface="Book Antiqua"/>
            </a:endParaRPr>
          </a:p>
          <a:p>
            <a:pPr algn="l" defTabSz="777240">
              <a:lnSpc>
                <a:spcPct val="120000"/>
              </a:lnSpc>
              <a:defRPr sz="2890" b="1"/>
            </a:pPr>
            <a:r>
              <a:rPr sz="2850" dirty="0">
                <a:latin typeface="Book Antiqua"/>
              </a:rPr>
              <a:t>Espace </a:t>
            </a:r>
            <a:r>
              <a:rPr sz="2850" dirty="0" err="1">
                <a:latin typeface="Book Antiqua"/>
              </a:rPr>
              <a:t>français</a:t>
            </a:r>
            <a:r>
              <a:rPr sz="2850" dirty="0">
                <a:latin typeface="Book Antiqua"/>
              </a:rPr>
              <a:t> à </a:t>
            </a:r>
            <a:r>
              <a:rPr sz="2850" dirty="0" err="1">
                <a:latin typeface="Book Antiqua"/>
              </a:rPr>
              <a:t>l’Université</a:t>
            </a:r>
            <a:r>
              <a:rPr sz="2850" dirty="0">
                <a:latin typeface="Book Antiqua"/>
              </a:rPr>
              <a:t> </a:t>
            </a:r>
            <a:r>
              <a:rPr sz="2850" dirty="0" err="1">
                <a:latin typeface="Book Antiqua"/>
              </a:rPr>
              <a:t>Nationale</a:t>
            </a:r>
            <a:r>
              <a:rPr sz="2850" dirty="0">
                <a:latin typeface="Book Antiqua"/>
              </a:rPr>
              <a:t> Polytechnique de Dnipro</a:t>
            </a:r>
          </a:p>
        </p:txBody>
      </p:sp>
      <p:sp>
        <p:nvSpPr>
          <p:cNvPr id="123" name="Rectangle 11"/>
          <p:cNvSpPr/>
          <p:nvPr/>
        </p:nvSpPr>
        <p:spPr>
          <a:xfrm rot="16200000">
            <a:off x="2365538" y="385756"/>
            <a:ext cx="1715479" cy="64465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Rectangle 13"/>
          <p:cNvSpPr/>
          <p:nvPr/>
        </p:nvSpPr>
        <p:spPr>
          <a:xfrm>
            <a:off x="733413" y="269324"/>
            <a:ext cx="5591744" cy="6171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46" y="425052"/>
            <a:ext cx="1984534" cy="221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05" y="3830990"/>
            <a:ext cx="5127396" cy="203814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 15"/>
          <p:cNvSpPr/>
          <p:nvPr/>
        </p:nvSpPr>
        <p:spPr>
          <a:xfrm>
            <a:off x="6600542" y="2754067"/>
            <a:ext cx="149017" cy="1709929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" name="Freeform: Shape 29"/>
          <p:cNvSpPr/>
          <p:nvPr/>
        </p:nvSpPr>
        <p:spPr>
          <a:xfrm>
            <a:off x="7036077" y="435546"/>
            <a:ext cx="1969484" cy="1775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6129" y="0"/>
                </a:moveTo>
                <a:cubicBezTo>
                  <a:pt x="15374" y="0"/>
                  <a:pt x="15374" y="0"/>
                  <a:pt x="15374" y="0"/>
                </a:cubicBezTo>
                <a:cubicBezTo>
                  <a:pt x="15842" y="0"/>
                  <a:pt x="16448" y="375"/>
                  <a:pt x="16695" y="843"/>
                </a:cubicBezTo>
                <a:cubicBezTo>
                  <a:pt x="21318" y="9926"/>
                  <a:pt x="21318" y="9926"/>
                  <a:pt x="21318" y="9926"/>
                </a:cubicBezTo>
                <a:cubicBezTo>
                  <a:pt x="21538" y="10425"/>
                  <a:pt x="21538" y="11175"/>
                  <a:pt x="21318" y="11674"/>
                </a:cubicBezTo>
                <a:cubicBezTo>
                  <a:pt x="16695" y="20757"/>
                  <a:pt x="16695" y="20757"/>
                  <a:pt x="16695" y="20757"/>
                </a:cubicBezTo>
                <a:cubicBezTo>
                  <a:pt x="16448" y="21225"/>
                  <a:pt x="15842" y="21600"/>
                  <a:pt x="15374" y="21600"/>
                </a:cubicBezTo>
                <a:lnTo>
                  <a:pt x="6129" y="21600"/>
                </a:lnTo>
                <a:cubicBezTo>
                  <a:pt x="5634" y="21600"/>
                  <a:pt x="5028" y="21225"/>
                  <a:pt x="4808" y="20757"/>
                </a:cubicBezTo>
                <a:cubicBezTo>
                  <a:pt x="186" y="11674"/>
                  <a:pt x="186" y="11674"/>
                  <a:pt x="186" y="11674"/>
                </a:cubicBezTo>
                <a:cubicBezTo>
                  <a:pt x="-62" y="11175"/>
                  <a:pt x="-62" y="10425"/>
                  <a:pt x="186" y="9926"/>
                </a:cubicBezTo>
                <a:cubicBezTo>
                  <a:pt x="4808" y="843"/>
                  <a:pt x="4808" y="843"/>
                  <a:pt x="4808" y="843"/>
                </a:cubicBezTo>
                <a:cubicBezTo>
                  <a:pt x="5028" y="375"/>
                  <a:pt x="5634" y="0"/>
                  <a:pt x="6129" y="0"/>
                </a:cubicBezTo>
                <a:close/>
              </a:path>
            </a:pathLst>
          </a:custGeom>
          <a:solidFill>
            <a:srgbClr val="808080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1" name="Рисунок 10" descr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426" y="1130006"/>
            <a:ext cx="1222783" cy="38361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7"/>
          <p:cNvSpPr txBox="1"/>
          <p:nvPr/>
        </p:nvSpPr>
        <p:spPr>
          <a:xfrm>
            <a:off x="933498" y="734990"/>
            <a:ext cx="3947975" cy="5445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rmAutofit lnSpcReduction="10000"/>
          </a:bodyPr>
          <a:lstStyle/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r>
              <a:rPr sz="2350" dirty="0">
                <a:latin typeface="Book Antiqua"/>
              </a:rPr>
              <a:t>Центр </a:t>
            </a:r>
            <a:r>
              <a:rPr sz="2350" dirty="0" err="1">
                <a:latin typeface="Book Antiqua"/>
              </a:rPr>
              <a:t>франкомовного</a:t>
            </a:r>
            <a:r>
              <a:rPr sz="2350" dirty="0">
                <a:latin typeface="Book Antiqua"/>
              </a:rPr>
              <a:t> </a:t>
            </a:r>
            <a:r>
              <a:rPr sz="2350" dirty="0" err="1">
                <a:latin typeface="Book Antiqua"/>
              </a:rPr>
              <a:t>нетворкінгу</a:t>
            </a:r>
            <a:endParaRPr lang="ru-RU" sz="2350">
              <a:latin typeface="Book Antiqua"/>
            </a:endParaRPr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r>
              <a:rPr sz="2350" dirty="0">
                <a:latin typeface="Book Antiqua"/>
              </a:rPr>
              <a:t>Інформаційний </a:t>
            </a:r>
            <a:r>
              <a:rPr sz="2350" dirty="0" err="1">
                <a:latin typeface="Book Antiqua"/>
              </a:rPr>
              <a:t>пункт</a:t>
            </a:r>
            <a:r>
              <a:rPr sz="2350" dirty="0">
                <a:latin typeface="Book Antiqua"/>
              </a:rPr>
              <a:t> Campus France у "</a:t>
            </a:r>
            <a:r>
              <a:rPr sz="2350" dirty="0" err="1">
                <a:latin typeface="Book Antiqua"/>
              </a:rPr>
              <a:t>Дніпровській</a:t>
            </a:r>
            <a:r>
              <a:rPr sz="2350" dirty="0">
                <a:latin typeface="Book Antiqua"/>
              </a:rPr>
              <a:t> </a:t>
            </a:r>
            <a:r>
              <a:rPr sz="2350" dirty="0" err="1">
                <a:latin typeface="Book Antiqua"/>
              </a:rPr>
              <a:t>політехніці</a:t>
            </a:r>
            <a:r>
              <a:rPr sz="2350" dirty="0">
                <a:latin typeface="Book Antiqua"/>
              </a:rPr>
              <a:t>"</a:t>
            </a:r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r>
              <a:rPr lang="ru-RU" sz="2350" dirty="0" err="1">
                <a:latin typeface="Book Antiqua"/>
              </a:rPr>
              <a:t>Розмовний</a:t>
            </a:r>
            <a:r>
              <a:rPr lang="ru-RU" sz="2350" dirty="0">
                <a:latin typeface="Book Antiqua"/>
              </a:rPr>
              <a:t> клуб з франкофонами</a:t>
            </a:r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r>
              <a:rPr lang="ru-RU" sz="2350" dirty="0" err="1">
                <a:latin typeface="Book Antiqua"/>
              </a:rPr>
              <a:t>Лінгвістичні</a:t>
            </a:r>
            <a:r>
              <a:rPr lang="ru-RU" sz="2350" dirty="0">
                <a:latin typeface="Book Antiqua"/>
              </a:rPr>
              <a:t> </a:t>
            </a:r>
            <a:r>
              <a:rPr lang="ru-RU" sz="2350" dirty="0" err="1">
                <a:latin typeface="Book Antiqua"/>
              </a:rPr>
              <a:t>зустрічі</a:t>
            </a:r>
            <a:r>
              <a:rPr lang="ru-RU" sz="2350" dirty="0">
                <a:latin typeface="Book Antiqua"/>
              </a:rPr>
              <a:t> за книгою та чашкою кави</a:t>
            </a:r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r>
              <a:rPr lang="ru-RU" sz="2350" dirty="0" err="1">
                <a:latin typeface="Book Antiqua"/>
              </a:rPr>
              <a:t>Простір</a:t>
            </a:r>
            <a:r>
              <a:rPr lang="ru-RU" sz="2350" dirty="0">
                <a:latin typeface="Book Antiqua"/>
              </a:rPr>
              <a:t> з </a:t>
            </a:r>
            <a:r>
              <a:rPr lang="ru-RU" sz="2350" dirty="0" err="1">
                <a:latin typeface="Book Antiqua"/>
              </a:rPr>
              <a:t>пізнавальним</a:t>
            </a:r>
            <a:r>
              <a:rPr lang="ru-RU" sz="2350" dirty="0">
                <a:latin typeface="Book Antiqua"/>
              </a:rPr>
              <a:t> контентом, </a:t>
            </a:r>
            <a:r>
              <a:rPr lang="ru-RU" sz="2350" dirty="0" err="1">
                <a:latin typeface="Book Antiqua"/>
              </a:rPr>
              <a:t>ігровий</a:t>
            </a:r>
            <a:r>
              <a:rPr lang="ru-RU" sz="2350" dirty="0">
                <a:latin typeface="Book Antiqua"/>
              </a:rPr>
              <a:t> формат, </a:t>
            </a:r>
            <a:r>
              <a:rPr lang="ru-RU" sz="2350" dirty="0" err="1">
                <a:latin typeface="Book Antiqua"/>
              </a:rPr>
              <a:t>французькі</a:t>
            </a:r>
            <a:r>
              <a:rPr lang="ru-RU" sz="2350" dirty="0">
                <a:latin typeface="Book Antiqua"/>
              </a:rPr>
              <a:t> </a:t>
            </a:r>
            <a:r>
              <a:rPr lang="ru-RU" sz="2350" dirty="0" err="1">
                <a:latin typeface="Book Antiqua"/>
              </a:rPr>
              <a:t>пісні</a:t>
            </a:r>
            <a:r>
              <a:rPr lang="ru-RU" sz="2350" dirty="0">
                <a:latin typeface="Book Antiqua"/>
              </a:rPr>
              <a:t> </a:t>
            </a:r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endParaRPr lang="ru-RU" sz="2350" dirty="0"/>
          </a:p>
          <a:p>
            <a:pPr indent="-226060" defTabSz="905255">
              <a:lnSpc>
                <a:spcPct val="110000"/>
              </a:lnSpc>
              <a:spcBef>
                <a:spcPts val="500"/>
              </a:spcBef>
              <a:buSzPct val="100000"/>
              <a:buFont typeface="Arial"/>
              <a:buChar char="•"/>
              <a:defRPr sz="2376" b="1"/>
            </a:pPr>
            <a:endParaRPr lang="ru-RU" sz="2350" dirty="0"/>
          </a:p>
        </p:txBody>
      </p:sp>
      <p:sp>
        <p:nvSpPr>
          <p:cNvPr id="133" name="Freeform: Shape 31"/>
          <p:cNvSpPr/>
          <p:nvPr/>
        </p:nvSpPr>
        <p:spPr>
          <a:xfrm>
            <a:off x="3107726" y="2218810"/>
            <a:ext cx="4295424" cy="4284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600" extrusionOk="0">
                <a:moveTo>
                  <a:pt x="15360" y="14029"/>
                </a:moveTo>
                <a:cubicBezTo>
                  <a:pt x="15360" y="14029"/>
                  <a:pt x="15360" y="14029"/>
                  <a:pt x="18723" y="14029"/>
                </a:cubicBezTo>
                <a:cubicBezTo>
                  <a:pt x="18777" y="14029"/>
                  <a:pt x="18830" y="14036"/>
                  <a:pt x="18881" y="14050"/>
                </a:cubicBezTo>
                <a:lnTo>
                  <a:pt x="18990" y="14097"/>
                </a:lnTo>
                <a:lnTo>
                  <a:pt x="18923" y="14214"/>
                </a:lnTo>
                <a:cubicBezTo>
                  <a:pt x="18322" y="15277"/>
                  <a:pt x="17552" y="16637"/>
                  <a:pt x="16566" y="18378"/>
                </a:cubicBezTo>
                <a:cubicBezTo>
                  <a:pt x="16273" y="18894"/>
                  <a:pt x="15747" y="19211"/>
                  <a:pt x="15162" y="19211"/>
                </a:cubicBezTo>
                <a:cubicBezTo>
                  <a:pt x="15162" y="19211"/>
                  <a:pt x="15162" y="19211"/>
                  <a:pt x="14033" y="19211"/>
                </a:cubicBezTo>
                <a:lnTo>
                  <a:pt x="13901" y="19211"/>
                </a:lnTo>
                <a:lnTo>
                  <a:pt x="13775" y="18990"/>
                </a:lnTo>
                <a:cubicBezTo>
                  <a:pt x="13600" y="18683"/>
                  <a:pt x="13397" y="18325"/>
                  <a:pt x="13160" y="17908"/>
                </a:cubicBezTo>
                <a:cubicBezTo>
                  <a:pt x="13051" y="17723"/>
                  <a:pt x="13051" y="17487"/>
                  <a:pt x="13160" y="17302"/>
                </a:cubicBezTo>
                <a:cubicBezTo>
                  <a:pt x="13160" y="17302"/>
                  <a:pt x="13160" y="17302"/>
                  <a:pt x="14845" y="14339"/>
                </a:cubicBezTo>
                <a:cubicBezTo>
                  <a:pt x="14946" y="14147"/>
                  <a:pt x="15150" y="14029"/>
                  <a:pt x="15360" y="14029"/>
                </a:cubicBezTo>
                <a:close/>
                <a:moveTo>
                  <a:pt x="6130" y="0"/>
                </a:moveTo>
                <a:cubicBezTo>
                  <a:pt x="6130" y="0"/>
                  <a:pt x="6130" y="0"/>
                  <a:pt x="15162" y="0"/>
                </a:cubicBezTo>
                <a:cubicBezTo>
                  <a:pt x="15747" y="0"/>
                  <a:pt x="16273" y="318"/>
                  <a:pt x="16566" y="834"/>
                </a:cubicBezTo>
                <a:cubicBezTo>
                  <a:pt x="16566" y="834"/>
                  <a:pt x="16566" y="834"/>
                  <a:pt x="21072" y="8792"/>
                </a:cubicBezTo>
                <a:cubicBezTo>
                  <a:pt x="21365" y="9288"/>
                  <a:pt x="21365" y="9923"/>
                  <a:pt x="21072" y="10419"/>
                </a:cubicBezTo>
                <a:cubicBezTo>
                  <a:pt x="21072" y="10419"/>
                  <a:pt x="21072" y="10419"/>
                  <a:pt x="19399" y="13374"/>
                </a:cubicBezTo>
                <a:lnTo>
                  <a:pt x="19258" y="13624"/>
                </a:lnTo>
                <a:lnTo>
                  <a:pt x="19263" y="13626"/>
                </a:lnTo>
                <a:cubicBezTo>
                  <a:pt x="19364" y="13686"/>
                  <a:pt x="19450" y="13774"/>
                  <a:pt x="19512" y="13882"/>
                </a:cubicBezTo>
                <a:cubicBezTo>
                  <a:pt x="19512" y="13882"/>
                  <a:pt x="19512" y="13882"/>
                  <a:pt x="21404" y="17224"/>
                </a:cubicBezTo>
                <a:cubicBezTo>
                  <a:pt x="21527" y="17433"/>
                  <a:pt x="21527" y="17699"/>
                  <a:pt x="21404" y="17908"/>
                </a:cubicBezTo>
                <a:cubicBezTo>
                  <a:pt x="21404" y="17908"/>
                  <a:pt x="21404" y="17908"/>
                  <a:pt x="19512" y="21250"/>
                </a:cubicBezTo>
                <a:cubicBezTo>
                  <a:pt x="19389" y="21467"/>
                  <a:pt x="19168" y="21600"/>
                  <a:pt x="18922" y="21600"/>
                </a:cubicBezTo>
                <a:cubicBezTo>
                  <a:pt x="18922" y="21600"/>
                  <a:pt x="18922" y="21600"/>
                  <a:pt x="15129" y="21600"/>
                </a:cubicBezTo>
                <a:cubicBezTo>
                  <a:pt x="14891" y="21600"/>
                  <a:pt x="14662" y="21467"/>
                  <a:pt x="14547" y="21250"/>
                </a:cubicBezTo>
                <a:cubicBezTo>
                  <a:pt x="14547" y="21250"/>
                  <a:pt x="14547" y="21250"/>
                  <a:pt x="13528" y="19457"/>
                </a:cubicBezTo>
                <a:lnTo>
                  <a:pt x="13413" y="19255"/>
                </a:lnTo>
                <a:lnTo>
                  <a:pt x="13932" y="19255"/>
                </a:lnTo>
                <a:lnTo>
                  <a:pt x="14118" y="19582"/>
                </a:lnTo>
                <a:cubicBezTo>
                  <a:pt x="14829" y="20832"/>
                  <a:pt x="14829" y="20832"/>
                  <a:pt x="14829" y="20832"/>
                </a:cubicBezTo>
                <a:cubicBezTo>
                  <a:pt x="14930" y="21024"/>
                  <a:pt x="15134" y="21142"/>
                  <a:pt x="15344" y="21142"/>
                </a:cubicBezTo>
                <a:cubicBezTo>
                  <a:pt x="18707" y="21142"/>
                  <a:pt x="18707" y="21142"/>
                  <a:pt x="18707" y="21142"/>
                </a:cubicBezTo>
                <a:cubicBezTo>
                  <a:pt x="18925" y="21142"/>
                  <a:pt x="19121" y="21024"/>
                  <a:pt x="19230" y="20832"/>
                </a:cubicBezTo>
                <a:cubicBezTo>
                  <a:pt x="20907" y="17869"/>
                  <a:pt x="20907" y="17869"/>
                  <a:pt x="20907" y="17869"/>
                </a:cubicBezTo>
                <a:cubicBezTo>
                  <a:pt x="21016" y="17684"/>
                  <a:pt x="21016" y="17448"/>
                  <a:pt x="20907" y="17263"/>
                </a:cubicBezTo>
                <a:cubicBezTo>
                  <a:pt x="19230" y="14300"/>
                  <a:pt x="19230" y="14300"/>
                  <a:pt x="19230" y="14300"/>
                </a:cubicBezTo>
                <a:cubicBezTo>
                  <a:pt x="19175" y="14204"/>
                  <a:pt x="19099" y="14126"/>
                  <a:pt x="19009" y="14073"/>
                </a:cubicBezTo>
                <a:lnTo>
                  <a:pt x="18984" y="14062"/>
                </a:lnTo>
                <a:lnTo>
                  <a:pt x="19120" y="13820"/>
                </a:lnTo>
                <a:lnTo>
                  <a:pt x="19222" y="13640"/>
                </a:lnTo>
                <a:lnTo>
                  <a:pt x="19117" y="13595"/>
                </a:lnTo>
                <a:cubicBezTo>
                  <a:pt x="19059" y="13579"/>
                  <a:pt x="18999" y="13571"/>
                  <a:pt x="18938" y="13571"/>
                </a:cubicBezTo>
                <a:cubicBezTo>
                  <a:pt x="15145" y="13571"/>
                  <a:pt x="15145" y="13571"/>
                  <a:pt x="15145" y="13571"/>
                </a:cubicBezTo>
                <a:cubicBezTo>
                  <a:pt x="14908" y="13571"/>
                  <a:pt x="14678" y="13704"/>
                  <a:pt x="14563" y="13921"/>
                </a:cubicBezTo>
                <a:cubicBezTo>
                  <a:pt x="12663" y="17263"/>
                  <a:pt x="12663" y="17263"/>
                  <a:pt x="12663" y="17263"/>
                </a:cubicBezTo>
                <a:cubicBezTo>
                  <a:pt x="12540" y="17472"/>
                  <a:pt x="12540" y="17738"/>
                  <a:pt x="12663" y="17947"/>
                </a:cubicBezTo>
                <a:cubicBezTo>
                  <a:pt x="12900" y="18365"/>
                  <a:pt x="13108" y="18730"/>
                  <a:pt x="13290" y="19050"/>
                </a:cubicBezTo>
                <a:lnTo>
                  <a:pt x="13382" y="19211"/>
                </a:lnTo>
                <a:lnTo>
                  <a:pt x="12957" y="19211"/>
                </a:lnTo>
                <a:cubicBezTo>
                  <a:pt x="11634" y="19211"/>
                  <a:pt x="9517" y="19211"/>
                  <a:pt x="6130" y="19211"/>
                </a:cubicBezTo>
                <a:cubicBezTo>
                  <a:pt x="5564" y="19211"/>
                  <a:pt x="5018" y="18894"/>
                  <a:pt x="4745" y="18378"/>
                </a:cubicBezTo>
                <a:cubicBezTo>
                  <a:pt x="4745" y="18378"/>
                  <a:pt x="4745" y="18378"/>
                  <a:pt x="220" y="10419"/>
                </a:cubicBezTo>
                <a:cubicBezTo>
                  <a:pt x="-73" y="9923"/>
                  <a:pt x="-73" y="9288"/>
                  <a:pt x="220" y="8792"/>
                </a:cubicBezTo>
                <a:cubicBezTo>
                  <a:pt x="220" y="8792"/>
                  <a:pt x="220" y="8792"/>
                  <a:pt x="4745" y="834"/>
                </a:cubicBezTo>
                <a:cubicBezTo>
                  <a:pt x="5018" y="318"/>
                  <a:pt x="5564" y="0"/>
                  <a:pt x="6130" y="0"/>
                </a:cubicBezTo>
                <a:close/>
              </a:path>
            </a:pathLst>
          </a:custGeom>
          <a:solidFill>
            <a:srgbClr val="808080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Freeform: Shape 33"/>
          <p:cNvSpPr/>
          <p:nvPr/>
        </p:nvSpPr>
        <p:spPr>
          <a:xfrm>
            <a:off x="8691733" y="843529"/>
            <a:ext cx="3309880" cy="298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extrusionOk="0">
                <a:moveTo>
                  <a:pt x="6129" y="0"/>
                </a:moveTo>
                <a:cubicBezTo>
                  <a:pt x="15374" y="0"/>
                  <a:pt x="15374" y="0"/>
                  <a:pt x="15374" y="0"/>
                </a:cubicBezTo>
                <a:cubicBezTo>
                  <a:pt x="15842" y="0"/>
                  <a:pt x="16448" y="375"/>
                  <a:pt x="16695" y="843"/>
                </a:cubicBezTo>
                <a:cubicBezTo>
                  <a:pt x="21318" y="9926"/>
                  <a:pt x="21318" y="9926"/>
                  <a:pt x="21318" y="9926"/>
                </a:cubicBezTo>
                <a:cubicBezTo>
                  <a:pt x="21538" y="10425"/>
                  <a:pt x="21538" y="11175"/>
                  <a:pt x="21318" y="11674"/>
                </a:cubicBezTo>
                <a:cubicBezTo>
                  <a:pt x="16695" y="20757"/>
                  <a:pt x="16695" y="20757"/>
                  <a:pt x="16695" y="20757"/>
                </a:cubicBezTo>
                <a:cubicBezTo>
                  <a:pt x="16448" y="21225"/>
                  <a:pt x="15842" y="21600"/>
                  <a:pt x="15374" y="21600"/>
                </a:cubicBezTo>
                <a:lnTo>
                  <a:pt x="6129" y="21600"/>
                </a:lnTo>
                <a:cubicBezTo>
                  <a:pt x="5634" y="21600"/>
                  <a:pt x="5028" y="21225"/>
                  <a:pt x="4808" y="20757"/>
                </a:cubicBezTo>
                <a:cubicBezTo>
                  <a:pt x="186" y="11674"/>
                  <a:pt x="186" y="11674"/>
                  <a:pt x="186" y="11674"/>
                </a:cubicBezTo>
                <a:cubicBezTo>
                  <a:pt x="-62" y="11175"/>
                  <a:pt x="-62" y="10425"/>
                  <a:pt x="186" y="9926"/>
                </a:cubicBezTo>
                <a:cubicBezTo>
                  <a:pt x="4808" y="843"/>
                  <a:pt x="4808" y="843"/>
                  <a:pt x="4808" y="843"/>
                </a:cubicBezTo>
                <a:cubicBezTo>
                  <a:pt x="5028" y="375"/>
                  <a:pt x="5634" y="0"/>
                  <a:pt x="6129" y="0"/>
                </a:cubicBezTo>
                <a:close/>
              </a:path>
            </a:pathLst>
          </a:custGeom>
          <a:solidFill>
            <a:srgbClr val="808080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65" y="3691001"/>
            <a:ext cx="2964704" cy="1178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129" y="1342560"/>
            <a:ext cx="2135084" cy="19856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22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AB1793-B918-446E-806F-E80F70873496}"/>
              </a:ext>
            </a:extLst>
          </p:cNvPr>
          <p:cNvSpPr txBox="1"/>
          <p:nvPr/>
        </p:nvSpPr>
        <p:spPr>
          <a:xfrm>
            <a:off x="1428619" y="839861"/>
            <a:ext cx="8694354" cy="38843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Підприємництво</a:t>
            </a:r>
            <a:r>
              <a:rPr lang="en-US" sz="7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—</a:t>
            </a:r>
            <a:endParaRPr lang="en-US" sz="7200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72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це</a:t>
            </a:r>
            <a:r>
              <a:rPr lang="en-US" sz="72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креативність</a:t>
            </a:r>
            <a:endParaRPr lang="en-US" sz="7200" i="1" kern="1200" dirty="0" err="1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27"/>
          <p:cNvSpPr/>
          <p:nvPr/>
        </p:nvSpPr>
        <p:spPr>
          <a:xfrm>
            <a:off x="-1" y="-1"/>
            <a:ext cx="12192001" cy="6857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Rectangle 29"/>
          <p:cNvSpPr/>
          <p:nvPr/>
        </p:nvSpPr>
        <p:spPr>
          <a:xfrm>
            <a:off x="0" y="-1"/>
            <a:ext cx="12192000" cy="2146818"/>
          </a:xfrm>
          <a:prstGeom prst="rect">
            <a:avLst/>
          </a:prstGeom>
          <a:solidFill>
            <a:srgbClr val="D9D9D9">
              <a:alpha val="3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TextBox 7"/>
          <p:cNvSpPr txBox="1"/>
          <p:nvPr/>
        </p:nvSpPr>
        <p:spPr>
          <a:xfrm>
            <a:off x="587986" y="2620640"/>
            <a:ext cx="3634878" cy="3023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>
            <a:normAutofit/>
          </a:bodyPr>
          <a:lstStyle>
            <a:lvl1pPr>
              <a:lnSpc>
                <a:spcPct val="90000"/>
              </a:lnSpc>
              <a:spcBef>
                <a:spcPts val="600"/>
              </a:spcBef>
              <a:defRPr b="1"/>
            </a:lvl1pPr>
          </a:lstStyle>
          <a:p>
            <a:r>
              <a:rPr sz="2000" dirty="0">
                <a:latin typeface="Book Antiqua"/>
              </a:rPr>
              <a:t>У 2020 </a:t>
            </a:r>
            <a:r>
              <a:rPr sz="2000" dirty="0" err="1">
                <a:latin typeface="Book Antiqua"/>
              </a:rPr>
              <a:t>році</a:t>
            </a:r>
            <a:r>
              <a:rPr sz="2000" dirty="0">
                <a:latin typeface="Book Antiqua"/>
              </a:rPr>
              <a:t> в </a:t>
            </a:r>
            <a:r>
              <a:rPr sz="2000" dirty="0" err="1">
                <a:latin typeface="Book Antiqua"/>
              </a:rPr>
              <a:t>Центрі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функціонували</a:t>
            </a:r>
            <a:r>
              <a:rPr sz="2000" dirty="0">
                <a:latin typeface="Book Antiqua"/>
              </a:rPr>
              <a:t> </a:t>
            </a:r>
            <a:r>
              <a:rPr sz="2000" dirty="0" err="1">
                <a:latin typeface="Book Antiqua"/>
              </a:rPr>
              <a:t>міні-групи</a:t>
            </a:r>
            <a:r>
              <a:rPr sz="2000" dirty="0">
                <a:latin typeface="Book Antiqua"/>
              </a:rPr>
              <a:t> з </a:t>
            </a:r>
            <a:r>
              <a:rPr sz="2000" dirty="0" err="1">
                <a:latin typeface="Book Antiqua"/>
              </a:rPr>
              <a:t>вивчення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французької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мови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різних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рівнів</a:t>
            </a:r>
            <a:r>
              <a:rPr sz="2000" dirty="0">
                <a:latin typeface="Book Antiqua"/>
              </a:rPr>
              <a:t>, у </a:t>
            </a:r>
            <a:r>
              <a:rPr sz="2000" dirty="0" err="1">
                <a:latin typeface="Book Antiqua"/>
              </a:rPr>
              <a:t>форматі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змішаного</a:t>
            </a:r>
            <a:r>
              <a:rPr sz="2000" dirty="0">
                <a:latin typeface="Book Antiqua"/>
              </a:rPr>
              <a:t> онлайн-оффлайн </a:t>
            </a:r>
            <a:r>
              <a:rPr sz="2000" dirty="0" err="1">
                <a:latin typeface="Book Antiqua"/>
              </a:rPr>
              <a:t>навчання</a:t>
            </a:r>
            <a:endParaRPr lang="ru-RU" sz="2000" dirty="0" err="1">
              <a:latin typeface="Book Antiqua"/>
            </a:endParaRPr>
          </a:p>
        </p:txBody>
      </p:sp>
      <p:sp>
        <p:nvSpPr>
          <p:cNvPr id="141" name="Rectangle 31"/>
          <p:cNvSpPr/>
          <p:nvPr/>
        </p:nvSpPr>
        <p:spPr>
          <a:xfrm>
            <a:off x="9468195" y="399674"/>
            <a:ext cx="2394619" cy="27797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2" name="Рисунок 3" descr="Рисунок 3"/>
          <p:cNvPicPr>
            <a:picLocks noChangeAspect="1"/>
          </p:cNvPicPr>
          <p:nvPr/>
        </p:nvPicPr>
        <p:blipFill>
          <a:blip r:embed="rId2"/>
          <a:srcRect b="8867"/>
          <a:stretch>
            <a:fillRect/>
          </a:stretch>
        </p:blipFill>
        <p:spPr>
          <a:xfrm>
            <a:off x="9692644" y="596271"/>
            <a:ext cx="1964111" cy="238658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ctangle 33"/>
          <p:cNvSpPr/>
          <p:nvPr/>
        </p:nvSpPr>
        <p:spPr>
          <a:xfrm rot="16200000" flipH="1">
            <a:off x="5669567" y="277912"/>
            <a:ext cx="524257" cy="1186339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Rectangle 35"/>
          <p:cNvSpPr/>
          <p:nvPr/>
        </p:nvSpPr>
        <p:spPr>
          <a:xfrm>
            <a:off x="4796444" y="399674"/>
            <a:ext cx="4417384" cy="58091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5" name="Рисунок 8" descr="Рисунок 8"/>
          <p:cNvPicPr>
            <a:picLocks noChangeAspect="1"/>
          </p:cNvPicPr>
          <p:nvPr/>
        </p:nvPicPr>
        <p:blipFill>
          <a:blip r:embed="rId3"/>
          <a:srcRect r="2793" b="2"/>
          <a:stretch>
            <a:fillRect/>
          </a:stretch>
        </p:blipFill>
        <p:spPr>
          <a:xfrm>
            <a:off x="5054131" y="596270"/>
            <a:ext cx="3948549" cy="541591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Rectangle 37"/>
          <p:cNvSpPr/>
          <p:nvPr/>
        </p:nvSpPr>
        <p:spPr>
          <a:xfrm>
            <a:off x="9468195" y="3428999"/>
            <a:ext cx="2394619" cy="27797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39700" dist="127000" dir="5400000" rotWithShape="0">
              <a:srgbClr val="000000">
                <a:alpha val="1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Rectangle 39"/>
          <p:cNvSpPr/>
          <p:nvPr/>
        </p:nvSpPr>
        <p:spPr>
          <a:xfrm rot="5400000">
            <a:off x="11767411" y="6131892"/>
            <a:ext cx="524257" cy="15238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Рисунок 8" descr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90" y="804762"/>
            <a:ext cx="2239054" cy="884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Рисунок 9" descr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200" y="599800"/>
            <a:ext cx="1393374" cy="1304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Рисунок 5" descr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561" y="3431206"/>
            <a:ext cx="2001796" cy="26728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77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3" name="Рисунок 3" descr="Изображение выглядит как человек, стена, внутренний, в позе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t="7244" b="7244"/>
          <a:stretch>
            <a:fillRect/>
          </a:stretch>
        </p:blipFill>
        <p:spPr>
          <a:xfrm>
            <a:off x="19" y="9"/>
            <a:ext cx="2970298" cy="3383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Рисунок 6" descr="Изображение выглядит как текст, человек, стол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t="7289" b="7289"/>
          <a:stretch>
            <a:fillRect/>
          </a:stretch>
        </p:blipFill>
        <p:spPr>
          <a:xfrm>
            <a:off x="3044201" y="43142"/>
            <a:ext cx="2970465" cy="338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Рисунок 10" descr="Изображение выглядит как человек, внешний, дерево, девочк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17026" r="17026"/>
          <a:stretch>
            <a:fillRect/>
          </a:stretch>
        </p:blipFill>
        <p:spPr>
          <a:xfrm>
            <a:off x="6318436" y="-14367"/>
            <a:ext cx="2971802" cy="338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Рисунок 12" descr="Изображение выглядит как пол, внутренний, человек, стен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t="11880" b="11880"/>
          <a:stretch>
            <a:fillRect/>
          </a:stretch>
        </p:blipFill>
        <p:spPr>
          <a:xfrm>
            <a:off x="9220200" y="9"/>
            <a:ext cx="2971800" cy="3383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Рисунок 11" descr="Изображение выглядит как дорога, внешний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t="12684" b="12684"/>
          <a:stretch>
            <a:fillRect/>
          </a:stretch>
        </p:blipFill>
        <p:spPr>
          <a:xfrm>
            <a:off x="-1019" y="3474720"/>
            <a:ext cx="6044440" cy="338328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 43"/>
          <p:cNvSpPr/>
          <p:nvPr/>
        </p:nvSpPr>
        <p:spPr>
          <a:xfrm>
            <a:off x="6145910" y="3474720"/>
            <a:ext cx="6046091" cy="3383282"/>
          </a:xfrm>
          <a:prstGeom prst="rect">
            <a:avLst/>
          </a:prstGeom>
          <a:solidFill>
            <a:srgbClr val="62604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TextBox 7"/>
          <p:cNvSpPr txBox="1"/>
          <p:nvPr/>
        </p:nvSpPr>
        <p:spPr>
          <a:xfrm>
            <a:off x="6537156" y="4050509"/>
            <a:ext cx="5366611" cy="175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Autofit/>
          </a:bodyPr>
          <a:lstStyle>
            <a:lvl1pPr indent="-2286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lvl1pPr>
          </a:lstStyle>
          <a:p>
            <a:r>
              <a:rPr sz="2400" err="1">
                <a:solidFill>
                  <a:schemeClr val="bg1"/>
                </a:solidFill>
                <a:latin typeface="Book Antiqua"/>
              </a:rPr>
              <a:t>Інтерактивні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зустрічі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з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обміну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франко-українськими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мовними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компетенціями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українських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студентів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,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що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вивчають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французьку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мову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,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та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іноземних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 </a:t>
            </a:r>
            <a:r>
              <a:rPr sz="2400" err="1">
                <a:solidFill>
                  <a:schemeClr val="bg1"/>
                </a:solidFill>
                <a:latin typeface="Book Antiqua"/>
              </a:rPr>
              <a:t>студентів-франкофонів</a:t>
            </a:r>
            <a:r>
              <a:rPr sz="2400" dirty="0">
                <a:solidFill>
                  <a:schemeClr val="bg1"/>
                </a:solidFill>
                <a:latin typeface="Book Antiqua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067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Rectangle 32"/>
          <p:cNvSpPr/>
          <p:nvPr/>
        </p:nvSpPr>
        <p:spPr>
          <a:xfrm>
            <a:off x="712566" y="4218904"/>
            <a:ext cx="11167449" cy="2089318"/>
          </a:xfrm>
          <a:prstGeom prst="rect">
            <a:avLst/>
          </a:prstGeom>
          <a:solidFill>
            <a:srgbClr val="FFFFFF"/>
          </a:solidFill>
          <a:ln w="12700">
            <a:solidFill>
              <a:srgbClr val="DEDEDE"/>
            </a:solidFill>
            <a:miter/>
          </a:ln>
          <a:effectLst>
            <a:outerShdw blurRad="50800" dist="38100" dir="2700000" rotWithShape="0">
              <a:srgbClr val="C5C3C3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3" name="Рисунок 7" descr="Рисунок 7"/>
          <p:cNvPicPr>
            <a:picLocks noChangeAspect="1"/>
          </p:cNvPicPr>
          <p:nvPr/>
        </p:nvPicPr>
        <p:blipFill>
          <a:blip r:embed="rId2"/>
          <a:srcRect t="18944" b="4658"/>
          <a:stretch>
            <a:fillRect/>
          </a:stretch>
        </p:blipFill>
        <p:spPr>
          <a:xfrm>
            <a:off x="559921" y="365760"/>
            <a:ext cx="3573328" cy="3639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Рисунок 9" descr="Рисунок 9"/>
          <p:cNvPicPr>
            <a:picLocks noChangeAspect="1"/>
          </p:cNvPicPr>
          <p:nvPr/>
        </p:nvPicPr>
        <p:blipFill>
          <a:blip r:embed="rId3"/>
          <a:srcRect l="1826" r="2" b="3"/>
          <a:stretch>
            <a:fillRect/>
          </a:stretch>
        </p:blipFill>
        <p:spPr>
          <a:xfrm>
            <a:off x="4351711" y="365758"/>
            <a:ext cx="3572857" cy="3639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Рисунок 10" descr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414" y="1033911"/>
            <a:ext cx="3584449" cy="230300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34"/>
          <p:cNvSpPr/>
          <p:nvPr/>
        </p:nvSpPr>
        <p:spPr>
          <a:xfrm>
            <a:off x="490408" y="4911518"/>
            <a:ext cx="128017" cy="70408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Rectangle 36"/>
          <p:cNvSpPr/>
          <p:nvPr/>
        </p:nvSpPr>
        <p:spPr>
          <a:xfrm rot="5400000">
            <a:off x="3612098" y="5254418"/>
            <a:ext cx="1463041" cy="182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Місце для вмісту 5"/>
          <p:cNvSpPr txBox="1">
            <a:spLocks noGrp="1"/>
          </p:cNvSpPr>
          <p:nvPr>
            <p:ph type="body" sz="quarter" idx="1"/>
          </p:nvPr>
        </p:nvSpPr>
        <p:spPr>
          <a:xfrm>
            <a:off x="4435050" y="4368714"/>
            <a:ext cx="7550299" cy="1645921"/>
          </a:xfrm>
          <a:prstGeom prst="rect">
            <a:avLst/>
          </a:prstGeom>
        </p:spPr>
        <p:txBody>
          <a:bodyPr lIns="45719" tIns="45720" rIns="45719" bIns="45720" anchor="ctr">
            <a:normAutofit/>
          </a:bodyPr>
          <a:lstStyle>
            <a:lvl1pPr>
              <a:defRPr sz="1800" b="1"/>
            </a:lvl1pPr>
          </a:lstStyle>
          <a:p>
            <a:r>
              <a:rPr sz="2000" dirty="0" err="1">
                <a:latin typeface="Book Antiqua"/>
              </a:rPr>
              <a:t>Інформаційний</a:t>
            </a:r>
            <a:r>
              <a:rPr sz="2000" dirty="0">
                <a:latin typeface="Book Antiqua"/>
              </a:rPr>
              <a:t> пункт </a:t>
            </a:r>
            <a:r>
              <a:rPr sz="2000" dirty="0" err="1">
                <a:latin typeface="Book Antiqua"/>
              </a:rPr>
              <a:t>Campus</a:t>
            </a:r>
            <a:r>
              <a:rPr sz="2000" dirty="0">
                <a:latin typeface="Book Antiqua"/>
              </a:rPr>
              <a:t> France в "</a:t>
            </a:r>
            <a:r>
              <a:rPr sz="2000" dirty="0" err="1">
                <a:latin typeface="Book Antiqua"/>
              </a:rPr>
              <a:t>Дніпровській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політехніці</a:t>
            </a:r>
            <a:r>
              <a:rPr sz="2000" dirty="0">
                <a:latin typeface="Book Antiqua"/>
              </a:rPr>
              <a:t>" для </a:t>
            </a:r>
            <a:r>
              <a:rPr sz="2000" dirty="0" err="1">
                <a:latin typeface="Book Antiqua"/>
              </a:rPr>
              <a:t>студентів</a:t>
            </a:r>
            <a:r>
              <a:rPr sz="2000" dirty="0">
                <a:latin typeface="Book Antiqua"/>
              </a:rPr>
              <a:t> та </a:t>
            </a:r>
            <a:r>
              <a:rPr sz="2000" dirty="0" err="1">
                <a:latin typeface="Book Antiqua"/>
              </a:rPr>
              <a:t>викладачів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щодо</a:t>
            </a:r>
            <a:r>
              <a:rPr sz="2000" dirty="0">
                <a:latin typeface="Book Antiqua"/>
              </a:rPr>
              <a:t> </a:t>
            </a:r>
            <a:r>
              <a:rPr sz="2000" dirty="0" err="1">
                <a:latin typeface="Book Antiqua"/>
              </a:rPr>
              <a:t>навчання</a:t>
            </a:r>
            <a:r>
              <a:rPr sz="2000" dirty="0">
                <a:latin typeface="Book Antiqua"/>
              </a:rPr>
              <a:t> та </a:t>
            </a:r>
            <a:r>
              <a:rPr sz="2000" dirty="0" err="1">
                <a:latin typeface="Book Antiqua"/>
              </a:rPr>
              <a:t>стажування</a:t>
            </a:r>
            <a:r>
              <a:rPr sz="2000" dirty="0">
                <a:latin typeface="Book Antiqua"/>
              </a:rPr>
              <a:t> у </a:t>
            </a:r>
            <a:r>
              <a:rPr sz="2000" dirty="0" err="1">
                <a:latin typeface="Book Antiqua"/>
              </a:rPr>
              <a:t>Франції</a:t>
            </a:r>
            <a:endParaRPr lang="ru-RU" sz="2000" dirty="0" err="1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74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7"/>
          <p:cNvSpPr txBox="1"/>
          <p:nvPr/>
        </p:nvSpPr>
        <p:spPr>
          <a:xfrm>
            <a:off x="-460" y="75561"/>
            <a:ext cx="4738576" cy="3110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rmAutofit/>
          </a:bodyPr>
          <a:lstStyle>
            <a:lvl1pPr indent="-2286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b="1">
                <a:solidFill>
                  <a:srgbClr val="FFFFFF"/>
                </a:solidFill>
              </a:defRPr>
            </a:lvl1pPr>
          </a:lstStyle>
          <a:p>
            <a:r>
              <a:rPr sz="2000" dirty="0">
                <a:latin typeface="Calibri"/>
              </a:rPr>
              <a:t>Команда Центру </a:t>
            </a:r>
            <a:r>
              <a:rPr sz="2000" err="1">
                <a:latin typeface="Calibri"/>
              </a:rPr>
              <a:t>реалізовує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активну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маркетингову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стратегію</a:t>
            </a:r>
            <a:r>
              <a:rPr sz="2000" dirty="0">
                <a:latin typeface="Calibri"/>
              </a:rPr>
              <a:t> з </a:t>
            </a:r>
            <a:r>
              <a:rPr sz="2000" err="1">
                <a:latin typeface="Calibri"/>
              </a:rPr>
              <a:t>популяризації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французької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мови</a:t>
            </a:r>
            <a:r>
              <a:rPr sz="2000" dirty="0">
                <a:latin typeface="Calibri"/>
              </a:rPr>
              <a:t> та </a:t>
            </a:r>
            <a:r>
              <a:rPr sz="2000" err="1">
                <a:latin typeface="Calibri"/>
              </a:rPr>
              <a:t>культури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серед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спільноти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Дніпра</a:t>
            </a:r>
            <a:r>
              <a:rPr sz="2000" dirty="0">
                <a:latin typeface="Calibri"/>
              </a:rPr>
              <a:t>, </a:t>
            </a:r>
            <a:r>
              <a:rPr sz="2000" err="1">
                <a:latin typeface="Calibri"/>
              </a:rPr>
              <a:t>що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було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відзначено</a:t>
            </a:r>
            <a:r>
              <a:rPr sz="2000" dirty="0">
                <a:latin typeface="Calibri"/>
              </a:rPr>
              <a:t> на </a:t>
            </a:r>
            <a:r>
              <a:rPr sz="2000" err="1">
                <a:latin typeface="Calibri"/>
              </a:rPr>
              <a:t>високому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рівні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Французьким</a:t>
            </a:r>
            <a:r>
              <a:rPr sz="2000" dirty="0">
                <a:latin typeface="Calibri"/>
              </a:rPr>
              <a:t> </a:t>
            </a:r>
            <a:r>
              <a:rPr sz="2000" err="1">
                <a:latin typeface="Calibri"/>
              </a:rPr>
              <a:t>інститутом</a:t>
            </a:r>
            <a:r>
              <a:rPr sz="2000" dirty="0">
                <a:latin typeface="Calibri"/>
              </a:rPr>
              <a:t> в </a:t>
            </a:r>
            <a:r>
              <a:rPr sz="2000" err="1">
                <a:latin typeface="Calibri"/>
              </a:rPr>
              <a:t>Києві</a:t>
            </a:r>
            <a:endParaRPr lang="ru-RU" sz="2000">
              <a:latin typeface="Calibri"/>
            </a:endParaRPr>
          </a:p>
          <a:p>
            <a:r>
              <a:rPr lang="ru-RU" sz="2000">
                <a:latin typeface="Book Antiqua"/>
              </a:rPr>
              <a:t>Espace Francais має ТікТок з веселим, пізнавальним французьким контентом. Запрошуємо на  зйомки!</a:t>
            </a:r>
            <a:endParaRPr lang="ru-RU" sz="2000" dirty="0">
              <a:latin typeface="Book Antiqua"/>
            </a:endParaRPr>
          </a:p>
        </p:txBody>
      </p:sp>
      <p:sp>
        <p:nvSpPr>
          <p:cNvPr id="171" name="Rectangle 47"/>
          <p:cNvSpPr/>
          <p:nvPr/>
        </p:nvSpPr>
        <p:spPr>
          <a:xfrm>
            <a:off x="4538409" y="0"/>
            <a:ext cx="7653592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Rectangle 49"/>
          <p:cNvSpPr/>
          <p:nvPr/>
        </p:nvSpPr>
        <p:spPr>
          <a:xfrm>
            <a:off x="4860140" y="321731"/>
            <a:ext cx="4111055" cy="36748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3" name="Рисунок 6" descr="Рисунок 6"/>
          <p:cNvPicPr>
            <a:picLocks noChangeAspect="1"/>
          </p:cNvPicPr>
          <p:nvPr/>
        </p:nvPicPr>
        <p:blipFill>
          <a:blip r:embed="rId2"/>
          <a:srcRect t="175" b="50000"/>
          <a:stretch>
            <a:fillRect/>
          </a:stretch>
        </p:blipFill>
        <p:spPr>
          <a:xfrm>
            <a:off x="5009462" y="851604"/>
            <a:ext cx="3766747" cy="260664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ctangle 51"/>
          <p:cNvSpPr/>
          <p:nvPr/>
        </p:nvSpPr>
        <p:spPr>
          <a:xfrm>
            <a:off x="9118155" y="321731"/>
            <a:ext cx="2766018" cy="30268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5" name="Рисунок 10" descr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494" y="474132"/>
            <a:ext cx="1494791" cy="2717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 53"/>
          <p:cNvSpPr/>
          <p:nvPr/>
        </p:nvSpPr>
        <p:spPr>
          <a:xfrm>
            <a:off x="4860140" y="4155752"/>
            <a:ext cx="4111055" cy="23805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7" name="Рисунок 5" descr="Рисунок 5"/>
          <p:cNvPicPr>
            <a:picLocks noChangeAspect="1"/>
          </p:cNvPicPr>
          <p:nvPr/>
        </p:nvPicPr>
        <p:blipFill>
          <a:blip r:embed="rId4"/>
          <a:srcRect l="12352" r="423" b="4"/>
          <a:stretch>
            <a:fillRect/>
          </a:stretch>
        </p:blipFill>
        <p:spPr>
          <a:xfrm>
            <a:off x="5229121" y="4318312"/>
            <a:ext cx="3336582" cy="206555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Rectangle 55"/>
          <p:cNvSpPr/>
          <p:nvPr/>
        </p:nvSpPr>
        <p:spPr>
          <a:xfrm>
            <a:off x="9118155" y="3509431"/>
            <a:ext cx="2766018" cy="30268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9" name="Рисунок 2"/>
          <p:cNvPicPr>
            <a:picLocks noChangeAspect="1"/>
          </p:cNvPicPr>
          <p:nvPr/>
        </p:nvPicPr>
        <p:blipFill>
          <a:blip r:embed="rId5"/>
          <a:srcRect t="2931" b="2931"/>
          <a:stretch>
            <a:fillRect/>
          </a:stretch>
        </p:blipFill>
        <p:spPr>
          <a:xfrm>
            <a:off x="9279639" y="3879300"/>
            <a:ext cx="2438504" cy="2295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Рисунок 12" descr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913" y="4038600"/>
            <a:ext cx="653144" cy="653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Рисунок 13" descr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313" y="388256"/>
            <a:ext cx="682174" cy="68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Рисунок 14" descr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543" y="3095170"/>
            <a:ext cx="660402" cy="667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473B5B0-9E85-4195-BD8F-06E6186545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091" y="2981865"/>
            <a:ext cx="2602108" cy="3870385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445FE61-8E12-40F8-B63F-CF7F467E79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2173" y="4429664"/>
            <a:ext cx="2024333" cy="1952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6C693-4BD1-4529-8BA4-4F1CA5EDDEC2}"/>
              </a:ext>
            </a:extLst>
          </p:cNvPr>
          <p:cNvSpPr txBox="1"/>
          <p:nvPr/>
        </p:nvSpPr>
        <p:spPr>
          <a:xfrm>
            <a:off x="-5751" y="3013495"/>
            <a:ext cx="4497236" cy="369330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/>
              <a:t>french_space_dniprotech</a:t>
            </a:r>
            <a:endParaRPr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1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Freeform: Shape 13"/>
          <p:cNvSpPr/>
          <p:nvPr/>
        </p:nvSpPr>
        <p:spPr>
          <a:xfrm>
            <a:off x="-1" y="-2"/>
            <a:ext cx="6208642" cy="6858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10" y="0"/>
                </a:lnTo>
                <a:lnTo>
                  <a:pt x="19267" y="503"/>
                </a:lnTo>
                <a:cubicBezTo>
                  <a:pt x="20740" y="3692"/>
                  <a:pt x="21600" y="7536"/>
                  <a:pt x="21600" y="11674"/>
                </a:cubicBezTo>
                <a:cubicBezTo>
                  <a:pt x="21600" y="15123"/>
                  <a:pt x="21003" y="18367"/>
                  <a:pt x="19951" y="21198"/>
                </a:cubicBezTo>
                <a:lnTo>
                  <a:pt x="1979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FEFEF"/>
            </a:solidFill>
            <a:miter/>
          </a:ln>
          <a:effectLst>
            <a:outerShdw blurRad="88900" dist="38100" rotWithShape="0">
              <a:srgbClr val="D9D9D9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Freeform: Shape 15"/>
          <p:cNvSpPr/>
          <p:nvPr/>
        </p:nvSpPr>
        <p:spPr>
          <a:xfrm>
            <a:off x="-1" y="0"/>
            <a:ext cx="6203326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008" y="0"/>
                </a:lnTo>
                <a:lnTo>
                  <a:pt x="19265" y="503"/>
                </a:lnTo>
                <a:cubicBezTo>
                  <a:pt x="20739" y="3692"/>
                  <a:pt x="21600" y="7536"/>
                  <a:pt x="21600" y="11674"/>
                </a:cubicBezTo>
                <a:cubicBezTo>
                  <a:pt x="21600" y="15123"/>
                  <a:pt x="21002" y="18367"/>
                  <a:pt x="19950" y="21198"/>
                </a:cubicBezTo>
                <a:lnTo>
                  <a:pt x="1979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TextBox 1"/>
          <p:cNvSpPr txBox="1"/>
          <p:nvPr/>
        </p:nvSpPr>
        <p:spPr>
          <a:xfrm>
            <a:off x="539897" y="1657575"/>
            <a:ext cx="5019076" cy="1534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b">
            <a:normAutofit lnSpcReduction="10000"/>
          </a:bodyPr>
          <a:lstStyle>
            <a:lvl1pPr>
              <a:lnSpc>
                <a:spcPct val="90000"/>
              </a:lnSpc>
              <a:spcBef>
                <a:spcPts val="600"/>
              </a:spcBef>
              <a:defRPr sz="5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ru-RU" dirty="0" err="1">
                <a:latin typeface="Book Antiqua"/>
              </a:rPr>
              <a:t>Дякуємо</a:t>
            </a:r>
            <a:r>
              <a:rPr dirty="0">
                <a:latin typeface="Book Antiqua"/>
              </a:rPr>
              <a:t> </a:t>
            </a:r>
            <a:r>
              <a:rPr dirty="0" err="1">
                <a:latin typeface="Book Antiqua"/>
              </a:rPr>
              <a:t>за</a:t>
            </a:r>
            <a:r>
              <a:rPr dirty="0">
                <a:latin typeface="Book Antiqua"/>
              </a:rPr>
              <a:t> </a:t>
            </a:r>
            <a:r>
              <a:rPr dirty="0" err="1">
                <a:latin typeface="Book Antiqua"/>
              </a:rPr>
              <a:t>увагу</a:t>
            </a:r>
            <a:r>
              <a:rPr dirty="0">
                <a:latin typeface="Book Antiqua"/>
              </a:rPr>
              <a:t>!</a:t>
            </a:r>
          </a:p>
        </p:txBody>
      </p:sp>
      <p:sp>
        <p:nvSpPr>
          <p:cNvPr id="188" name="Rectangle 17"/>
          <p:cNvSpPr/>
          <p:nvPr/>
        </p:nvSpPr>
        <p:spPr>
          <a:xfrm rot="5400000">
            <a:off x="767989" y="346790"/>
            <a:ext cx="146305" cy="70408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075" y="4239740"/>
            <a:ext cx="2369107" cy="220617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ectangle 19"/>
          <p:cNvSpPr/>
          <p:nvPr/>
        </p:nvSpPr>
        <p:spPr>
          <a:xfrm>
            <a:off x="489097" y="4546920"/>
            <a:ext cx="5019076" cy="1828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1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13" y="1104943"/>
            <a:ext cx="4708834" cy="187176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Box 2"/>
          <p:cNvSpPr txBox="1"/>
          <p:nvPr/>
        </p:nvSpPr>
        <p:spPr>
          <a:xfrm>
            <a:off x="537028" y="4920341"/>
            <a:ext cx="4383314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40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24348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F88CF2C-D849-4090-8520-D0A5E51C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62" y="549522"/>
            <a:ext cx="4077227" cy="5769394"/>
          </a:xfrm>
          <a:prstGeom prst="rect">
            <a:avLst/>
          </a:prstGeom>
        </p:spPr>
      </p:pic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138B6D-8D6E-4959-BF89-CFEF7D1B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73" y="528646"/>
            <a:ext cx="4098104" cy="57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27156" y="3483503"/>
            <a:ext cx="6513634" cy="298453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Директор		</a:t>
            </a:r>
            <a:b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Юлія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Володимирівна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Дубєй</a:t>
            </a:r>
            <a:b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Доцент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менеджменту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Академік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Соціальних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Грузії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моб. тел. +380 (97) 001 21 21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1" y="1322777"/>
            <a:ext cx="4861559" cy="1934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6668" y="1322777"/>
            <a:ext cx="6708825" cy="219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9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A8A026C7-EF47-42F6-B423-B02F034BE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99" y="175364"/>
            <a:ext cx="9066639" cy="65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politics.in.ua/wp-content/uploads/2015/01/fla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562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1504" y="169227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УКРАЇНСЬКО-ПОЛЬСЬКОЇ СПІВПРАЦІ</a:t>
            </a:r>
          </a:p>
        </p:txBody>
      </p:sp>
    </p:spTree>
    <p:extLst>
      <p:ext uri="{BB962C8B-B14F-4D97-AF65-F5344CB8AC3E}">
        <p14:creationId xmlns:p14="http://schemas.microsoft.com/office/powerpoint/2010/main" val="39102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politics.in.ua/wp-content/uploads/2015/01/fla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562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2519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УКРАЇНСЬКО-ПОЛЬСЬКОЇ СПІВПРАЦІ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8708"/>
              </p:ext>
            </p:extLst>
          </p:nvPr>
        </p:nvGraphicFramePr>
        <p:xfrm>
          <a:off x="1684931" y="1511328"/>
          <a:ext cx="5808863" cy="4854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86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 err="1">
                          <a:effectLst/>
                        </a:rPr>
                        <a:t>Грантодавець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Назва проекту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Фінінсування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Кількість учасників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64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 err="1">
                          <a:effectLst/>
                        </a:rPr>
                        <a:t>Urząd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Marszałkowski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Województwa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Małopolskiego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Технічне забезпечення Центру Українсько-польської співпраці комп’ютерною технікою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11 000 Євро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764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 err="1">
                          <a:effectLst/>
                        </a:rPr>
                        <a:t>Urząd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Marszałkowski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Województwa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Małopolskiego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Підтримка ініціатив студентської мобільності - Краків - 2016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3 500 Євро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8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142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Starostwo Powiatowe w Oswiecimiu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kern="1800">
                          <a:effectLst/>
                        </a:rPr>
                        <a:t>“Life Festival Oświęcim - 2016” 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20 000 Євро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10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764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Urząd Marszałkowski Województwa Małopolskiego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kern="1800">
                          <a:effectLst/>
                        </a:rPr>
                        <a:t>Стажування та гуманітарна підготовка</a:t>
                      </a:r>
                      <a:r>
                        <a:rPr lang="uk-UA" sz="1200">
                          <a:effectLst/>
                        </a:rPr>
                        <a:t> </a:t>
                      </a:r>
                      <a:r>
                        <a:rPr lang="uk-UA" sz="1200" kern="1800">
                          <a:effectLst/>
                        </a:rPr>
                        <a:t>викладачів польської мови 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17 000 Євро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791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Фундація для КГМА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Школа мовної підготовки студентів та молодих науковців, Краків - 2016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2 400 Євро</a:t>
                      </a:r>
                      <a:endParaRPr lang="uk-U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16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869">
                <a:tc grid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uk-UA" sz="1200" dirty="0">
                          <a:effectLst/>
                        </a:rPr>
                        <a:t>Загальний обсяг фінансування</a:t>
                      </a:r>
                      <a:endParaRPr lang="uk-U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4838" marR="24838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</a:rPr>
                        <a:t>53 900 Євро</a:t>
                      </a:r>
                      <a:endParaRPr lang="uk-U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954" marR="57954" marT="57954" marB="57954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http://www.nmu.org.ua/upload/medialibrary/d5b/d5bc5462c5a4335c108b170b23301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49" y="2564904"/>
            <a:ext cx="1594188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mu.org.ua/upload/medialibrary/ef1/ef11f8f9cf238f86ecea7671b4f54e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56" y="980728"/>
            <a:ext cx="2462673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mu.org.ua/upload/medialibrary/b94/b94add446b2daac66819584dbf9e88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944901"/>
            <a:ext cx="2304256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0AEB5B-DFC7-42B4-9FAA-6B95E01D0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5124" y="0"/>
            <a:ext cx="7476877" cy="6858000"/>
          </a:xfrm>
          <a:custGeom>
            <a:avLst/>
            <a:gdLst>
              <a:gd name="connsiteX0" fmla="*/ 637332 w 7476877"/>
              <a:gd name="connsiteY0" fmla="*/ 4332728 h 6858000"/>
              <a:gd name="connsiteX1" fmla="*/ 1576347 w 7476877"/>
              <a:gd name="connsiteY1" fmla="*/ 4332728 h 6858000"/>
              <a:gd name="connsiteX2" fmla="*/ 1720345 w 7476877"/>
              <a:gd name="connsiteY2" fmla="*/ 4419228 h 6858000"/>
              <a:gd name="connsiteX3" fmla="*/ 2190864 w 7476877"/>
              <a:gd name="connsiteY3" fmla="*/ 5245095 h 6858000"/>
              <a:gd name="connsiteX4" fmla="*/ 2190864 w 7476877"/>
              <a:gd name="connsiteY4" fmla="*/ 5413976 h 6858000"/>
              <a:gd name="connsiteX5" fmla="*/ 1720345 w 7476877"/>
              <a:gd name="connsiteY5" fmla="*/ 6239844 h 6858000"/>
              <a:gd name="connsiteX6" fmla="*/ 1576347 w 7476877"/>
              <a:gd name="connsiteY6" fmla="*/ 6326343 h 6858000"/>
              <a:gd name="connsiteX7" fmla="*/ 637332 w 7476877"/>
              <a:gd name="connsiteY7" fmla="*/ 6326343 h 6858000"/>
              <a:gd name="connsiteX8" fmla="*/ 491309 w 7476877"/>
              <a:gd name="connsiteY8" fmla="*/ 6239844 h 6858000"/>
              <a:gd name="connsiteX9" fmla="*/ 22817 w 7476877"/>
              <a:gd name="connsiteY9" fmla="*/ 5413976 h 6858000"/>
              <a:gd name="connsiteX10" fmla="*/ 22817 w 7476877"/>
              <a:gd name="connsiteY10" fmla="*/ 5245095 h 6858000"/>
              <a:gd name="connsiteX11" fmla="*/ 491309 w 7476877"/>
              <a:gd name="connsiteY11" fmla="*/ 4419228 h 6858000"/>
              <a:gd name="connsiteX12" fmla="*/ 637332 w 7476877"/>
              <a:gd name="connsiteY12" fmla="*/ 4332728 h 6858000"/>
              <a:gd name="connsiteX13" fmla="*/ 3853980 w 7476877"/>
              <a:gd name="connsiteY13" fmla="*/ 0 h 6858000"/>
              <a:gd name="connsiteX14" fmla="*/ 5043644 w 7476877"/>
              <a:gd name="connsiteY14" fmla="*/ 0 h 6858000"/>
              <a:gd name="connsiteX15" fmla="*/ 5083740 w 7476877"/>
              <a:gd name="connsiteY15" fmla="*/ 70378 h 6858000"/>
              <a:gd name="connsiteX16" fmla="*/ 5225307 w 7476877"/>
              <a:gd name="connsiteY16" fmla="*/ 318859 h 6858000"/>
              <a:gd name="connsiteX17" fmla="*/ 5225307 w 7476877"/>
              <a:gd name="connsiteY17" fmla="*/ 577503 h 6858000"/>
              <a:gd name="connsiteX18" fmla="*/ 4504695 w 7476877"/>
              <a:gd name="connsiteY18" fmla="*/ 1842337 h 6858000"/>
              <a:gd name="connsiteX19" fmla="*/ 4284162 w 7476877"/>
              <a:gd name="connsiteY19" fmla="*/ 1974811 h 6858000"/>
              <a:gd name="connsiteX20" fmla="*/ 2846045 w 7476877"/>
              <a:gd name="connsiteY20" fmla="*/ 1974811 h 6858000"/>
              <a:gd name="connsiteX21" fmla="*/ 2778342 w 7476877"/>
              <a:gd name="connsiteY21" fmla="*/ 1965645 h 6858000"/>
              <a:gd name="connsiteX22" fmla="*/ 2731777 w 7476877"/>
              <a:gd name="connsiteY22" fmla="*/ 1945746 h 6858000"/>
              <a:gd name="connsiteX23" fmla="*/ 2760233 w 7476877"/>
              <a:gd name="connsiteY23" fmla="*/ 1895581 h 6858000"/>
              <a:gd name="connsiteX24" fmla="*/ 3768459 w 7476877"/>
              <a:gd name="connsiteY24" fmla="*/ 118263 h 6858000"/>
              <a:gd name="connsiteX25" fmla="*/ 3819932 w 7476877"/>
              <a:gd name="connsiteY25" fmla="*/ 39732 h 6858000"/>
              <a:gd name="connsiteX26" fmla="*/ 1880237 w 7476877"/>
              <a:gd name="connsiteY26" fmla="*/ 0 h 6858000"/>
              <a:gd name="connsiteX27" fmla="*/ 2102124 w 7476877"/>
              <a:gd name="connsiteY27" fmla="*/ 0 h 6858000"/>
              <a:gd name="connsiteX28" fmla="*/ 2086946 w 7476877"/>
              <a:gd name="connsiteY28" fmla="*/ 26756 h 6858000"/>
              <a:gd name="connsiteX29" fmla="*/ 1911773 w 7476877"/>
              <a:gd name="connsiteY29" fmla="*/ 335552 h 6858000"/>
              <a:gd name="connsiteX30" fmla="*/ 1911773 w 7476877"/>
              <a:gd name="connsiteY30" fmla="*/ 594199 h 6858000"/>
              <a:gd name="connsiteX31" fmla="*/ 2629280 w 7476877"/>
              <a:gd name="connsiteY31" fmla="*/ 1859030 h 6858000"/>
              <a:gd name="connsiteX32" fmla="*/ 2723627 w 7476877"/>
              <a:gd name="connsiteY32" fmla="*/ 1956020 h 6858000"/>
              <a:gd name="connsiteX33" fmla="*/ 2734544 w 7476877"/>
              <a:gd name="connsiteY33" fmla="*/ 1960685 h 6858000"/>
              <a:gd name="connsiteX34" fmla="*/ 2676021 w 7476877"/>
              <a:gd name="connsiteY34" fmla="*/ 2063851 h 6858000"/>
              <a:gd name="connsiteX35" fmla="*/ 2632495 w 7476877"/>
              <a:gd name="connsiteY35" fmla="*/ 2140578 h 6858000"/>
              <a:gd name="connsiteX36" fmla="*/ 2677641 w 7476877"/>
              <a:gd name="connsiteY36" fmla="*/ 2159871 h 6858000"/>
              <a:gd name="connsiteX37" fmla="*/ 2754009 w 7476877"/>
              <a:gd name="connsiteY37" fmla="*/ 2170210 h 6858000"/>
              <a:gd name="connsiteX38" fmla="*/ 4376198 w 7476877"/>
              <a:gd name="connsiteY38" fmla="*/ 2170210 h 6858000"/>
              <a:gd name="connsiteX39" fmla="*/ 4624956 w 7476877"/>
              <a:gd name="connsiteY39" fmla="*/ 2020780 h 6858000"/>
              <a:gd name="connsiteX40" fmla="*/ 5437803 w 7476877"/>
              <a:gd name="connsiteY40" fmla="*/ 594055 h 6858000"/>
              <a:gd name="connsiteX41" fmla="*/ 5437803 w 7476877"/>
              <a:gd name="connsiteY41" fmla="*/ 302307 h 6858000"/>
              <a:gd name="connsiteX42" fmla="*/ 5294722 w 7476877"/>
              <a:gd name="connsiteY42" fmla="*/ 51168 h 6858000"/>
              <a:gd name="connsiteX43" fmla="*/ 5265570 w 7476877"/>
              <a:gd name="connsiteY43" fmla="*/ 0 h 6858000"/>
              <a:gd name="connsiteX44" fmla="*/ 7476877 w 7476877"/>
              <a:gd name="connsiteY44" fmla="*/ 0 h 6858000"/>
              <a:gd name="connsiteX45" fmla="*/ 7476877 w 7476877"/>
              <a:gd name="connsiteY45" fmla="*/ 6858000 h 6858000"/>
              <a:gd name="connsiteX46" fmla="*/ 3343303 w 7476877"/>
              <a:gd name="connsiteY46" fmla="*/ 6858000 h 6858000"/>
              <a:gd name="connsiteX47" fmla="*/ 3297958 w 7476877"/>
              <a:gd name="connsiteY47" fmla="*/ 6778065 h 6858000"/>
              <a:gd name="connsiteX48" fmla="*/ 1841286 w 7476877"/>
              <a:gd name="connsiteY48" fmla="*/ 4210218 h 6858000"/>
              <a:gd name="connsiteX49" fmla="*/ 1841286 w 7476877"/>
              <a:gd name="connsiteY49" fmla="*/ 3515516 h 6858000"/>
              <a:gd name="connsiteX50" fmla="*/ 2556859 w 7476877"/>
              <a:gd name="connsiteY50" fmla="*/ 2254092 h 6858000"/>
              <a:gd name="connsiteX51" fmla="*/ 2617166 w 7476877"/>
              <a:gd name="connsiteY51" fmla="*/ 2147787 h 6858000"/>
              <a:gd name="connsiteX52" fmla="*/ 2615044 w 7476877"/>
              <a:gd name="connsiteY52" fmla="*/ 2146880 h 6858000"/>
              <a:gd name="connsiteX53" fmla="*/ 2508620 w 7476877"/>
              <a:gd name="connsiteY53" fmla="*/ 2037473 h 6858000"/>
              <a:gd name="connsiteX54" fmla="*/ 1699276 w 7476877"/>
              <a:gd name="connsiteY54" fmla="*/ 610749 h 6858000"/>
              <a:gd name="connsiteX55" fmla="*/ 1699276 w 7476877"/>
              <a:gd name="connsiteY55" fmla="*/ 319000 h 6858000"/>
              <a:gd name="connsiteX56" fmla="*/ 1843322 w 7476877"/>
              <a:gd name="connsiteY56" fmla="*/ 650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476877" h="6858000">
                <a:moveTo>
                  <a:pt x="637332" y="4332728"/>
                </a:moveTo>
                <a:cubicBezTo>
                  <a:pt x="637332" y="4332728"/>
                  <a:pt x="637332" y="4332728"/>
                  <a:pt x="1576347" y="4332728"/>
                </a:cubicBezTo>
                <a:cubicBezTo>
                  <a:pt x="1635163" y="4332728"/>
                  <a:pt x="1691949" y="4365681"/>
                  <a:pt x="1720345" y="4419228"/>
                </a:cubicBezTo>
                <a:cubicBezTo>
                  <a:pt x="1720345" y="4419228"/>
                  <a:pt x="1720345" y="4419228"/>
                  <a:pt x="2190864" y="5245095"/>
                </a:cubicBezTo>
                <a:cubicBezTo>
                  <a:pt x="2221287" y="5296583"/>
                  <a:pt x="2221287" y="5362488"/>
                  <a:pt x="2190864" y="5413976"/>
                </a:cubicBezTo>
                <a:cubicBezTo>
                  <a:pt x="2190864" y="5413976"/>
                  <a:pt x="2190864" y="5413976"/>
                  <a:pt x="1720345" y="6239844"/>
                </a:cubicBezTo>
                <a:cubicBezTo>
                  <a:pt x="1691949" y="6293391"/>
                  <a:pt x="1635163" y="6326343"/>
                  <a:pt x="1576347" y="6326343"/>
                </a:cubicBezTo>
                <a:cubicBezTo>
                  <a:pt x="1576347" y="6326343"/>
                  <a:pt x="1576347" y="6326343"/>
                  <a:pt x="637332" y="6326343"/>
                </a:cubicBezTo>
                <a:cubicBezTo>
                  <a:pt x="576490" y="6326343"/>
                  <a:pt x="521732" y="6293391"/>
                  <a:pt x="491309" y="6239844"/>
                </a:cubicBezTo>
                <a:cubicBezTo>
                  <a:pt x="491309" y="6239844"/>
                  <a:pt x="491309" y="6239844"/>
                  <a:pt x="22817" y="5413976"/>
                </a:cubicBezTo>
                <a:cubicBezTo>
                  <a:pt x="-7605" y="5362488"/>
                  <a:pt x="-7605" y="5296583"/>
                  <a:pt x="22817" y="5245095"/>
                </a:cubicBezTo>
                <a:cubicBezTo>
                  <a:pt x="22817" y="5245095"/>
                  <a:pt x="22817" y="5245095"/>
                  <a:pt x="491309" y="4419228"/>
                </a:cubicBezTo>
                <a:cubicBezTo>
                  <a:pt x="521732" y="4365681"/>
                  <a:pt x="576490" y="4332728"/>
                  <a:pt x="637332" y="4332728"/>
                </a:cubicBezTo>
                <a:close/>
                <a:moveTo>
                  <a:pt x="3853980" y="0"/>
                </a:moveTo>
                <a:lnTo>
                  <a:pt x="5043644" y="0"/>
                </a:lnTo>
                <a:lnTo>
                  <a:pt x="5083740" y="70378"/>
                </a:lnTo>
                <a:cubicBezTo>
                  <a:pt x="5127533" y="147245"/>
                  <a:pt x="5174639" y="229925"/>
                  <a:pt x="5225307" y="318859"/>
                </a:cubicBezTo>
                <a:cubicBezTo>
                  <a:pt x="5271897" y="397715"/>
                  <a:pt x="5271897" y="498649"/>
                  <a:pt x="5225307" y="577503"/>
                </a:cubicBezTo>
                <a:cubicBezTo>
                  <a:pt x="5225307" y="577503"/>
                  <a:pt x="5225307" y="577503"/>
                  <a:pt x="4504695" y="1842337"/>
                </a:cubicBezTo>
                <a:cubicBezTo>
                  <a:pt x="4461209" y="1924345"/>
                  <a:pt x="4374239" y="1974811"/>
                  <a:pt x="4284162" y="1974811"/>
                </a:cubicBezTo>
                <a:cubicBezTo>
                  <a:pt x="4284162" y="1974811"/>
                  <a:pt x="4284162" y="1974811"/>
                  <a:pt x="2846045" y="1974811"/>
                </a:cubicBezTo>
                <a:cubicBezTo>
                  <a:pt x="2822750" y="1974811"/>
                  <a:pt x="2800035" y="1971656"/>
                  <a:pt x="2778342" y="1965645"/>
                </a:cubicBezTo>
                <a:lnTo>
                  <a:pt x="2731777" y="1945746"/>
                </a:lnTo>
                <a:lnTo>
                  <a:pt x="2760233" y="1895581"/>
                </a:lnTo>
                <a:cubicBezTo>
                  <a:pt x="3017539" y="1441999"/>
                  <a:pt x="3346890" y="861413"/>
                  <a:pt x="3768459" y="118263"/>
                </a:cubicBezTo>
                <a:cubicBezTo>
                  <a:pt x="3784101" y="90729"/>
                  <a:pt x="3801308" y="64519"/>
                  <a:pt x="3819932" y="39732"/>
                </a:cubicBezTo>
                <a:close/>
                <a:moveTo>
                  <a:pt x="1880237" y="0"/>
                </a:moveTo>
                <a:lnTo>
                  <a:pt x="2102124" y="0"/>
                </a:lnTo>
                <a:lnTo>
                  <a:pt x="2086946" y="26756"/>
                </a:lnTo>
                <a:cubicBezTo>
                  <a:pt x="1911773" y="335552"/>
                  <a:pt x="1911773" y="335552"/>
                  <a:pt x="1911773" y="335552"/>
                </a:cubicBezTo>
                <a:cubicBezTo>
                  <a:pt x="1865182" y="414408"/>
                  <a:pt x="1865182" y="515344"/>
                  <a:pt x="1911773" y="594199"/>
                </a:cubicBezTo>
                <a:cubicBezTo>
                  <a:pt x="2629280" y="1859030"/>
                  <a:pt x="2629280" y="1859030"/>
                  <a:pt x="2629280" y="1859030"/>
                </a:cubicBezTo>
                <a:cubicBezTo>
                  <a:pt x="2652576" y="1900035"/>
                  <a:pt x="2685189" y="1933154"/>
                  <a:pt x="2723627" y="1956020"/>
                </a:cubicBezTo>
                <a:lnTo>
                  <a:pt x="2734544" y="1960685"/>
                </a:lnTo>
                <a:lnTo>
                  <a:pt x="2676021" y="2063851"/>
                </a:lnTo>
                <a:lnTo>
                  <a:pt x="2632495" y="2140578"/>
                </a:lnTo>
                <a:lnTo>
                  <a:pt x="2677641" y="2159871"/>
                </a:lnTo>
                <a:cubicBezTo>
                  <a:pt x="2702113" y="2166652"/>
                  <a:pt x="2727732" y="2170210"/>
                  <a:pt x="2754009" y="2170210"/>
                </a:cubicBezTo>
                <a:cubicBezTo>
                  <a:pt x="4376198" y="2170210"/>
                  <a:pt x="4376198" y="2170210"/>
                  <a:pt x="4376198" y="2170210"/>
                </a:cubicBezTo>
                <a:cubicBezTo>
                  <a:pt x="4477805" y="2170210"/>
                  <a:pt x="4575904" y="2113286"/>
                  <a:pt x="4624956" y="2020780"/>
                </a:cubicBezTo>
                <a:cubicBezTo>
                  <a:pt x="5437803" y="594055"/>
                  <a:pt x="5437803" y="594055"/>
                  <a:pt x="5437803" y="594055"/>
                </a:cubicBezTo>
                <a:cubicBezTo>
                  <a:pt x="5490358" y="505109"/>
                  <a:pt x="5490358" y="391256"/>
                  <a:pt x="5437803" y="302307"/>
                </a:cubicBezTo>
                <a:cubicBezTo>
                  <a:pt x="5387000" y="213137"/>
                  <a:pt x="5339373" y="129540"/>
                  <a:pt x="5294722" y="51168"/>
                </a:cubicBezTo>
                <a:lnTo>
                  <a:pt x="5265570" y="0"/>
                </a:lnTo>
                <a:lnTo>
                  <a:pt x="7476877" y="0"/>
                </a:lnTo>
                <a:lnTo>
                  <a:pt x="7476877" y="6858000"/>
                </a:lnTo>
                <a:lnTo>
                  <a:pt x="3343303" y="6858000"/>
                </a:lnTo>
                <a:lnTo>
                  <a:pt x="3297958" y="6778065"/>
                </a:lnTo>
                <a:cubicBezTo>
                  <a:pt x="3015657" y="6280421"/>
                  <a:pt x="2563976" y="5484189"/>
                  <a:pt x="1841286" y="4210218"/>
                </a:cubicBezTo>
                <a:cubicBezTo>
                  <a:pt x="1716144" y="3998418"/>
                  <a:pt x="1716144" y="3727316"/>
                  <a:pt x="1841286" y="3515516"/>
                </a:cubicBezTo>
                <a:cubicBezTo>
                  <a:pt x="1841286" y="3515516"/>
                  <a:pt x="1841286" y="3515516"/>
                  <a:pt x="2556859" y="2254092"/>
                </a:cubicBezTo>
                <a:lnTo>
                  <a:pt x="2617166" y="2147787"/>
                </a:lnTo>
                <a:lnTo>
                  <a:pt x="2615044" y="2146880"/>
                </a:lnTo>
                <a:cubicBezTo>
                  <a:pt x="2571686" y="2121084"/>
                  <a:pt x="2534897" y="2083728"/>
                  <a:pt x="2508620" y="2037473"/>
                </a:cubicBezTo>
                <a:cubicBezTo>
                  <a:pt x="2508620" y="2037473"/>
                  <a:pt x="2508620" y="2037473"/>
                  <a:pt x="1699276" y="610749"/>
                </a:cubicBezTo>
                <a:cubicBezTo>
                  <a:pt x="1646720" y="521803"/>
                  <a:pt x="1646720" y="407950"/>
                  <a:pt x="1699276" y="319000"/>
                </a:cubicBezTo>
                <a:cubicBezTo>
                  <a:pt x="1699276" y="319000"/>
                  <a:pt x="1699276" y="319000"/>
                  <a:pt x="1843322" y="650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9F1BDF-A25A-45F1-8646-8EE8F275C0C4}"/>
              </a:ext>
            </a:extLst>
          </p:cNvPr>
          <p:cNvSpPr txBox="1"/>
          <p:nvPr/>
        </p:nvSpPr>
        <p:spPr>
          <a:xfrm>
            <a:off x="1356919" y="2945524"/>
            <a:ext cx="6457183" cy="22743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Бізнес-інкубатор - це ком'юніті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B93721-934F-4F1E-A868-0B2BA110D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1960" y="561256"/>
            <a:ext cx="1128382" cy="847206"/>
            <a:chOff x="7393391" y="1075612"/>
            <a:chExt cx="1128382" cy="8472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9494AF8-52DE-4016-B1B9-5D16974BAE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27115E3-8DBD-460F-8EAD-44E126174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55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www.politics.in.ua/wp-content/uploads/2015/01/fla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562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1504" y="169227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ZAPRASZAMY </a:t>
            </a:r>
            <a:br>
              <a:rPr lang="pl-PL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pl-PL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 NASZEGO CENTRUM</a:t>
            </a:r>
            <a:endParaRPr lang="uk-UA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6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>
            <a:extLst>
              <a:ext uri="{FF2B5EF4-FFF2-40B4-BE49-F238E27FC236}">
                <a16:creationId xmlns:a16="http://schemas.microsoft.com/office/drawing/2014/main" id="{CEB4188A-F766-4EC0-B08A-0F3552B87420}"/>
              </a:ext>
            </a:extLst>
          </p:cNvPr>
          <p:cNvSpPr txBox="1">
            <a:spLocks/>
          </p:cNvSpPr>
          <p:nvPr/>
        </p:nvSpPr>
        <p:spPr bwMode="auto">
          <a:xfrm>
            <a:off x="1146175" y="1944688"/>
            <a:ext cx="7659688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4800" b="1">
                <a:solidFill>
                  <a:srgbClr val="1B1E3E"/>
                </a:solidFill>
              </a:rPr>
              <a:t>УКРА</a:t>
            </a:r>
            <a:r>
              <a:rPr lang="uk-UA" altLang="ru-RU" sz="4800" b="1">
                <a:solidFill>
                  <a:srgbClr val="1B1E3E"/>
                </a:solidFill>
              </a:rPr>
              <a:t>ЇНСЬКО-НІМЕЦЬКИЙ КУЛЬТУРНИЙ ЦЕНТР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966CD1-9389-4A4C-9CC5-50E800280C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88563" y="0"/>
            <a:ext cx="21034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C95084-BE68-4FBA-960F-CE99AED604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15400" y="2359025"/>
            <a:ext cx="2139950" cy="2139950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3D2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9" name="Рисунок 2">
            <a:extLst>
              <a:ext uri="{FF2B5EF4-FFF2-40B4-BE49-F238E27FC236}">
                <a16:creationId xmlns:a16="http://schemas.microsoft.com/office/drawing/2014/main" id="{A692CBBC-6D40-441C-A3E4-1E8C9E90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3119438"/>
            <a:ext cx="14620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4">
            <a:extLst>
              <a:ext uri="{FF2B5EF4-FFF2-40B4-BE49-F238E27FC236}">
                <a16:creationId xmlns:a16="http://schemas.microsoft.com/office/drawing/2014/main" id="{F6D85952-0AB9-4BE8-B467-19386E2F7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93725"/>
            <a:ext cx="1462087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">
            <a:extLst>
              <a:ext uri="{FF2B5EF4-FFF2-40B4-BE49-F238E27FC236}">
                <a16:creationId xmlns:a16="http://schemas.microsoft.com/office/drawing/2014/main" id="{6740A533-D400-4675-AF80-0AC46727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026025"/>
            <a:ext cx="2416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2060"/>
                </a:solidFill>
              </a:rPr>
              <a:t>10 корпус НТУ ДП</a:t>
            </a: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кім. 315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ru-RU" altLang="ru-RU" sz="2000">
                <a:solidFill>
                  <a:srgbClr val="002060"/>
                </a:solidFill>
              </a:rPr>
            </a:br>
            <a:r>
              <a:rPr lang="ru-RU" altLang="ru-RU" sz="2000">
                <a:solidFill>
                  <a:srgbClr val="002060"/>
                </a:solidFill>
              </a:rPr>
              <a:t>+38063 934 7098</a:t>
            </a:r>
            <a:endParaRPr lang="de-DE" altLang="ru-RU" sz="2000">
              <a:solidFill>
                <a:srgbClr val="002060"/>
              </a:solidFill>
            </a:endParaRPr>
          </a:p>
        </p:txBody>
      </p:sp>
      <p:pic>
        <p:nvPicPr>
          <p:cNvPr id="16392" name="Picture 8" descr="http://qrcoder.ru/code/?https%3A%2F%2Fwww.facebook.com%2FSprachlernzentrum.Dnipro%2F&amp;4&amp;0">
            <a:extLst>
              <a:ext uri="{FF2B5EF4-FFF2-40B4-BE49-F238E27FC236}">
                <a16:creationId xmlns:a16="http://schemas.microsoft.com/office/drawing/2014/main" id="{6789F890-47BA-4838-A9F0-59A66C8C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4913313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7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>
            <a:extLst>
              <a:ext uri="{FF2B5EF4-FFF2-40B4-BE49-F238E27FC236}">
                <a16:creationId xmlns:a16="http://schemas.microsoft.com/office/drawing/2014/main" id="{D5C1A017-FF6E-4CE5-ABB1-3A824AF9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63" y="188913"/>
            <a:ext cx="9659937" cy="1325562"/>
          </a:xfrm>
        </p:spPr>
        <p:txBody>
          <a:bodyPr/>
          <a:lstStyle/>
          <a:p>
            <a:pPr algn="ctr" eaLnBrk="1" hangingPunct="1"/>
            <a:r>
              <a:rPr lang="uk-UA" altLang="ru-RU" sz="4000"/>
              <a:t>ГОЛОВНІ НАПРЯМКИ ДІЯЛЬНОСТІ ЦЕНТРУ:</a:t>
            </a:r>
            <a:endParaRPr lang="ru-RU" altLang="ru-RU" sz="400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27A78D-BF72-4C7E-B2BF-A29A2B3BA327}"/>
              </a:ext>
            </a:extLst>
          </p:cNvPr>
          <p:cNvSpPr/>
          <p:nvPr/>
        </p:nvSpPr>
        <p:spPr>
          <a:xfrm>
            <a:off x="854075" y="3195638"/>
            <a:ext cx="2924175" cy="13398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підготовка слухачів Центру до складання міжнародних іспитів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100080-B7D4-4532-80F4-938A8B7EE2BC}"/>
              </a:ext>
            </a:extLst>
          </p:cNvPr>
          <p:cNvSpPr/>
          <p:nvPr/>
        </p:nvSpPr>
        <p:spPr>
          <a:xfrm>
            <a:off x="4664075" y="2933700"/>
            <a:ext cx="3462338" cy="17541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організація та проведення методичних семінарів для викладачів німецької мови та студентів внз м. Дніпро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67E001-90A9-48E8-B026-9F02E19E036E}"/>
              </a:ext>
            </a:extLst>
          </p:cNvPr>
          <p:cNvSpPr/>
          <p:nvPr/>
        </p:nvSpPr>
        <p:spPr>
          <a:xfrm>
            <a:off x="7535863" y="5073650"/>
            <a:ext cx="4005262" cy="923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організація та проведення країнознавчих заходів для слухачів Центру та студентів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C8F7E2-1611-4725-AF78-4FF0E350B782}"/>
              </a:ext>
            </a:extLst>
          </p:cNvPr>
          <p:cNvSpPr/>
          <p:nvPr/>
        </p:nvSpPr>
        <p:spPr>
          <a:xfrm>
            <a:off x="1698625" y="4865688"/>
            <a:ext cx="4160838" cy="13382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підготовка слухачів Центру до участі в міжнародних наукових та освітніх проектах, стажування за кордоном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3F0825-5009-47BB-86AE-4D5B84E81FC4}"/>
              </a:ext>
            </a:extLst>
          </p:cNvPr>
          <p:cNvSpPr/>
          <p:nvPr/>
        </p:nvSpPr>
        <p:spPr>
          <a:xfrm>
            <a:off x="8343900" y="1947863"/>
            <a:ext cx="3632200" cy="13398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підтримання співробітництва з німецькими організаціями в Україні та Німеччині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1E7A9A-27C4-4D44-926D-4427F37E92A9}"/>
              </a:ext>
            </a:extLst>
          </p:cNvPr>
          <p:cNvSpPr/>
          <p:nvPr/>
        </p:nvSpPr>
        <p:spPr>
          <a:xfrm>
            <a:off x="342900" y="1946275"/>
            <a:ext cx="4321175" cy="9223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uk-UA" altLang="ru-RU" sz="1800" b="1">
                <a:solidFill>
                  <a:srgbClr val="3B4759"/>
                </a:solidFill>
                <a:cs typeface="Arial" panose="020B0604020202020204" pitchFamily="34" charset="0"/>
              </a:rPr>
              <a:t>організація вивчення німецької мови відповідно до Європейських рекомендацій</a:t>
            </a:r>
            <a:endParaRPr lang="ru-RU" altLang="ru-RU" sz="1800" b="1">
              <a:solidFill>
                <a:srgbClr val="3B475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>
            <a:extLst>
              <a:ext uri="{FF2B5EF4-FFF2-40B4-BE49-F238E27FC236}">
                <a16:creationId xmlns:a16="http://schemas.microsoft.com/office/drawing/2014/main" id="{5A98C2A4-58F0-4909-87A9-5B53D8D6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363" y="188913"/>
            <a:ext cx="9075737" cy="1325562"/>
          </a:xfrm>
        </p:spPr>
        <p:txBody>
          <a:bodyPr/>
          <a:lstStyle/>
          <a:p>
            <a:pPr algn="ctr" eaLnBrk="1" hangingPunct="1"/>
            <a:r>
              <a:rPr lang="ru-RU" altLang="ru-RU" sz="5400"/>
              <a:t>НАВЧАЛЬНА ДІЯЛЬНІСТЬ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45898-45D0-4317-A762-4D20418F6B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1000" y="3654000"/>
            <a:ext cx="3780000" cy="28350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933702-AABD-47CE-AF55-6E78957F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62125"/>
            <a:ext cx="3779838" cy="283527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40404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3D480E48-4591-4FBA-8C98-5649DE9BB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3182938"/>
            <a:ext cx="3517900" cy="1979612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9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id="{52B497E2-0C9E-41A8-9FFD-352236673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363" y="188913"/>
            <a:ext cx="9075737" cy="1325562"/>
          </a:xfrm>
        </p:spPr>
        <p:txBody>
          <a:bodyPr/>
          <a:lstStyle/>
          <a:p>
            <a:pPr algn="ctr" eaLnBrk="1" hangingPunct="1"/>
            <a:r>
              <a:rPr lang="ru-RU" altLang="ru-RU" sz="5400"/>
              <a:t>НАВЧАЛЬНА ДІЯЛЬНІСТЬ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C83336-954A-4115-B8A3-0803A49D3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944688"/>
            <a:ext cx="3240087" cy="2428875"/>
          </a:xfrm>
          <a:prstGeom prst="rect">
            <a:avLst/>
          </a:prstGeom>
          <a:noFill/>
          <a:ln>
            <a:noFill/>
          </a:ln>
          <a:effectLst>
            <a:outerShdw blurRad="50800" dist="50800" sx="103000" sy="103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017215-1D08-4DC4-BE64-C3BBBF796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933575"/>
            <a:ext cx="4679950" cy="3509963"/>
          </a:xfrm>
          <a:prstGeom prst="rect">
            <a:avLst/>
          </a:prstGeom>
          <a:noFill/>
          <a:ln>
            <a:noFill/>
          </a:ln>
          <a:effectLst>
            <a:outerShdw blurRad="50800" dist="63500" sx="103000" sy="103000" algn="ctr" rotWithShape="0">
              <a:srgbClr val="808080">
                <a:alpha val="85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C9C21F-5C7B-4302-8886-9EC740517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3759200"/>
            <a:ext cx="3544888" cy="2659063"/>
          </a:xfrm>
          <a:prstGeom prst="rect">
            <a:avLst/>
          </a:prstGeom>
          <a:noFill/>
          <a:ln>
            <a:noFill/>
          </a:ln>
          <a:effectLst>
            <a:outerShdw blurRad="50800" dist="50800" sx="102000" sy="102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208AEA-841C-455F-A30D-47A8641BC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6"/>
          <a:stretch>
            <a:fillRect/>
          </a:stretch>
        </p:blipFill>
        <p:spPr bwMode="auto">
          <a:xfrm>
            <a:off x="9204325" y="3611563"/>
            <a:ext cx="2771775" cy="2955925"/>
          </a:xfrm>
          <a:prstGeom prst="rect">
            <a:avLst/>
          </a:prstGeom>
          <a:noFill/>
          <a:ln>
            <a:noFill/>
          </a:ln>
          <a:effectLst>
            <a:outerShdw blurRad="76200" dist="114300" sx="97000" sy="97000" algn="ctr" rotWithShape="0">
              <a:srgbClr val="808080">
                <a:alpha val="75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7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озможно, это изображение (4 человека)">
            <a:extLst>
              <a:ext uri="{FF2B5EF4-FFF2-40B4-BE49-F238E27FC236}">
                <a16:creationId xmlns:a16="http://schemas.microsoft.com/office/drawing/2014/main" id="{B77111FC-07F5-4618-A9EA-5A171E00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768475"/>
            <a:ext cx="3348037" cy="25114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E6918F-4B90-40BF-9AAE-D0C00741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2505075"/>
            <a:ext cx="5584825" cy="3722688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Заголовок 6">
            <a:extLst>
              <a:ext uri="{FF2B5EF4-FFF2-40B4-BE49-F238E27FC236}">
                <a16:creationId xmlns:a16="http://schemas.microsoft.com/office/drawing/2014/main" id="{320D46E5-C90D-4880-BDCE-277AE6CDD15D}"/>
              </a:ext>
            </a:extLst>
          </p:cNvPr>
          <p:cNvSpPr txBox="1">
            <a:spLocks/>
          </p:cNvSpPr>
          <p:nvPr/>
        </p:nvSpPr>
        <p:spPr bwMode="auto">
          <a:xfrm>
            <a:off x="2900363" y="203200"/>
            <a:ext cx="90757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5400" b="1">
                <a:solidFill>
                  <a:schemeClr val="accent1"/>
                </a:solidFill>
                <a:latin typeface="Calibri Light" panose="020F0302020204030204" pitchFamily="34" charset="0"/>
              </a:rPr>
              <a:t>МЕТОДИЧНА РОБОТА</a:t>
            </a:r>
            <a:endParaRPr lang="de-DE" altLang="ru-RU" sz="5400" b="1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098" name="Picture 2" descr="озможно, это изображение (2 человека)">
            <a:extLst>
              <a:ext uri="{FF2B5EF4-FFF2-40B4-BE49-F238E27FC236}">
                <a16:creationId xmlns:a16="http://schemas.microsoft.com/office/drawing/2014/main" id="{895ED8B6-B7E6-4F97-A522-6FEEC911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798763"/>
            <a:ext cx="2212975" cy="2951162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B3F3EC1-0635-4F7D-B57F-9D1C6B200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6"/>
          <a:stretch>
            <a:fillRect/>
          </a:stretch>
        </p:blipFill>
        <p:spPr bwMode="auto">
          <a:xfrm>
            <a:off x="757238" y="4508500"/>
            <a:ext cx="2776537" cy="1949450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>
            <a:extLst>
              <a:ext uri="{FF2B5EF4-FFF2-40B4-BE49-F238E27FC236}">
                <a16:creationId xmlns:a16="http://schemas.microsoft.com/office/drawing/2014/main" id="{69190C39-8A47-4D3E-A62E-46CA0C34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363" y="188913"/>
            <a:ext cx="9075737" cy="1325562"/>
          </a:xfrm>
        </p:spPr>
        <p:txBody>
          <a:bodyPr/>
          <a:lstStyle/>
          <a:p>
            <a:pPr algn="ctr" eaLnBrk="1" hangingPunct="1"/>
            <a:r>
              <a:rPr lang="ru-RU" altLang="ru-RU" sz="5400"/>
              <a:t>МІЖНАРОДНА ДІЯЛЬНІСТЬ</a:t>
            </a:r>
          </a:p>
        </p:txBody>
      </p:sp>
      <p:graphicFrame>
        <p:nvGraphicFramePr>
          <p:cNvPr id="26644" name="Group 20">
            <a:extLst>
              <a:ext uri="{FF2B5EF4-FFF2-40B4-BE49-F238E27FC236}">
                <a16:creationId xmlns:a16="http://schemas.microsoft.com/office/drawing/2014/main" id="{F5BC6558-0D0E-4063-A49C-D149B48F1D5D}"/>
              </a:ext>
            </a:extLst>
          </p:cNvPr>
          <p:cNvGraphicFramePr>
            <a:graphicFrameLocks noGrp="1"/>
          </p:cNvGraphicFramePr>
          <p:nvPr/>
        </p:nvGraphicFramePr>
        <p:xfrm>
          <a:off x="560388" y="1854200"/>
          <a:ext cx="11160125" cy="3790950"/>
        </p:xfrm>
        <a:graphic>
          <a:graphicData uri="http://schemas.openxmlformats.org/drawingml/2006/table">
            <a:tbl>
              <a:tblPr/>
              <a:tblGrid>
                <a:gridCol w="11160125">
                  <a:extLst>
                    <a:ext uri="{9D8B030D-6E8A-4147-A177-3AD203B41FA5}">
                      <a16:colId xmlns:a16="http://schemas.microsoft.com/office/drawing/2014/main" val="3127163029"/>
                    </a:ext>
                  </a:extLst>
                </a:gridCol>
              </a:tblGrid>
              <a:tr h="387350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Продовжено співробітництво</a:t>
                      </a:r>
                      <a:r>
                        <a:rPr kumimoji="0" lang="de-DE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99604"/>
                  </a:ext>
                </a:extLst>
              </a:tr>
              <a:tr h="387350">
                <a:tc>
                  <a:txBody>
                    <a:bodyPr/>
                    <a:lstStyle>
                      <a:lvl1pPr marL="2857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</a:t>
                      </a:r>
                      <a:r>
                        <a:rPr kumimoji="0" lang="de-DE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Goethe-Institut</a:t>
                      </a: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головним партнером УНКЦ;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533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554974"/>
                  </a:ext>
                </a:extLst>
              </a:tr>
              <a:tr h="669925">
                <a:tc>
                  <a:txBody>
                    <a:bodyPr/>
                    <a:lstStyle>
                      <a:lvl1pPr marL="2857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</a:t>
                      </a:r>
                      <a:r>
                        <a:rPr kumimoji="0" lang="de-DE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DAAD</a:t>
                      </a: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(організація зустрічей слухачів Центру з лектором </a:t>
                      </a:r>
                      <a:r>
                        <a:rPr kumimoji="0" lang="de-DE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DAAD</a:t>
                      </a: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С. Бандау, проведення лектором </a:t>
                      </a:r>
                      <a:r>
                        <a:rPr kumimoji="0" lang="de-DE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DAAD</a:t>
                      </a: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семінарів з країнознавства Німеччини для слухачів УНКЦ та студентів НТУ «ДП»);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533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43985"/>
                  </a:ext>
                </a:extLst>
              </a:tr>
              <a:tr h="669925">
                <a:tc>
                  <a:txBody>
                    <a:bodyPr/>
                    <a:lstStyle>
                      <a:lvl1pPr marL="2857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Австрійським культурним форумом при посольстві Австрії в Україні (участь у проведенні фестивалю німецького фільму);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533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497758"/>
                  </a:ext>
                </a:extLst>
              </a:tr>
              <a:tr h="720725">
                <a:tc>
                  <a:txBody>
                    <a:bodyPr/>
                    <a:lstStyle>
                      <a:lvl1pPr marL="2857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Генеральним консульством Німеччини в Україні (участь у проекті посольства ФРН «Тижні Німеччини в Україні» та ін.);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533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05215"/>
                  </a:ext>
                </a:extLst>
              </a:tr>
              <a:tr h="955675">
                <a:tc>
                  <a:txBody>
                    <a:bodyPr/>
                    <a:lstStyle>
                      <a:lvl1pPr marL="2857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uk-UA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533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 ТПП Магдебург й ТПП  Коттбус (Німеччина) (зустріч з представниками ТПП, обговорення  співробітництва у формі проведення курсів з німецької мови за замовленням ТПП).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533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6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>
            <a:extLst>
              <a:ext uri="{FF2B5EF4-FFF2-40B4-BE49-F238E27FC236}">
                <a16:creationId xmlns:a16="http://schemas.microsoft.com/office/drawing/2014/main" id="{5D49F97E-8834-4B26-A965-9B1359E5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650" y="188913"/>
            <a:ext cx="9569450" cy="1325562"/>
          </a:xfrm>
        </p:spPr>
        <p:txBody>
          <a:bodyPr/>
          <a:lstStyle/>
          <a:p>
            <a:pPr algn="ctr" eaLnBrk="1" hangingPunct="1"/>
            <a:r>
              <a:rPr lang="uk-UA" altLang="ru-RU" sz="4400"/>
              <a:t>УЧАСТЬ У ПРОЕКТАХ </a:t>
            </a:r>
            <a:r>
              <a:rPr lang="de-DE" altLang="ru-RU" sz="4400"/>
              <a:t>GOETHE</a:t>
            </a:r>
            <a:r>
              <a:rPr lang="ru-RU" altLang="ru-RU" sz="4400"/>
              <a:t>-</a:t>
            </a:r>
            <a:r>
              <a:rPr lang="de-DE" altLang="ru-RU" sz="4400"/>
              <a:t>INSTITUT</a:t>
            </a:r>
            <a:endParaRPr lang="ru-RU" altLang="ru-RU" sz="44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9FA8C1-A37A-4308-9415-7827047186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000" y="1731268"/>
            <a:ext cx="3737942" cy="2491546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761AF-DFA9-4BD8-AA36-2CA2E8929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4316413"/>
            <a:ext cx="5235575" cy="73977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253356"/>
                </a:solidFill>
              </a:rPr>
              <a:t> «Міст до університету у Німеччині» - </a:t>
            </a:r>
            <a:r>
              <a:rPr lang="uk-UA" altLang="ru-RU" sz="1400">
                <a:solidFill>
                  <a:srgbClr val="253356"/>
                </a:solidFill>
              </a:rPr>
              <a:t>доуніверситетська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>
                <a:solidFill>
                  <a:srgbClr val="253356"/>
                </a:solidFill>
              </a:rPr>
              <a:t>   підготовка для учнів шкіл України</a:t>
            </a:r>
            <a:endParaRPr lang="ru-RU" altLang="ru-RU" sz="1400">
              <a:solidFill>
                <a:srgbClr val="25335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253356"/>
                </a:solidFill>
              </a:rPr>
              <a:t>- </a:t>
            </a:r>
            <a:r>
              <a:rPr lang="uk-UA" altLang="ru-RU" sz="1400">
                <a:solidFill>
                  <a:srgbClr val="253356"/>
                </a:solidFill>
              </a:rPr>
              <a:t>проведення</a:t>
            </a:r>
            <a:r>
              <a:rPr lang="uk-UA" altLang="ru-RU" sz="1400" b="1">
                <a:solidFill>
                  <a:srgbClr val="253356"/>
                </a:solidFill>
              </a:rPr>
              <a:t> </a:t>
            </a:r>
            <a:r>
              <a:rPr lang="uk-UA" altLang="ru-RU" sz="1400">
                <a:solidFill>
                  <a:srgbClr val="253356"/>
                </a:solidFill>
              </a:rPr>
              <a:t>інформаційних зустрічей та іспитів з німецької мови</a:t>
            </a:r>
            <a:endParaRPr lang="ru-RU" altLang="ru-RU" sz="1400">
              <a:solidFill>
                <a:srgbClr val="253356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AF864B-BC5B-4AD3-BE81-44534CE6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732" y="1731268"/>
            <a:ext cx="3403509" cy="1922732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C7227-E0E6-4907-8713-7FC2E1D95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8" y="3819525"/>
            <a:ext cx="3557587" cy="30797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ot"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253356"/>
                </a:solidFill>
              </a:rPr>
              <a:t>«Готуємо українське – вивчаємо німецьку»</a:t>
            </a:r>
            <a:endParaRPr lang="ru-RU" altLang="ru-RU" sz="1400">
              <a:solidFill>
                <a:srgbClr val="253356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6D1AD8-6DB7-451B-91FC-76A98F16EB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2814" y="1733019"/>
            <a:ext cx="2188723" cy="2748063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64C8BF-F9B2-426A-B04F-CC57EF07C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00" y="5104864"/>
            <a:ext cx="1487728" cy="14292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9D2446-DC61-4B40-AB89-B076F0347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5233988"/>
            <a:ext cx="2070100" cy="11699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253356"/>
                </a:solidFill>
              </a:rPr>
              <a:t>Створення </a:t>
            </a:r>
            <a:endParaRPr lang="de-DE" altLang="ru-RU" sz="1400" b="1">
              <a:solidFill>
                <a:srgbClr val="25335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253356"/>
                </a:solidFill>
              </a:rPr>
              <a:t>Екзаменаційного центру </a:t>
            </a:r>
            <a:endParaRPr lang="de-DE" altLang="ru-RU" sz="1400" b="1">
              <a:solidFill>
                <a:srgbClr val="25335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400" b="1">
                <a:solidFill>
                  <a:srgbClr val="253356"/>
                </a:solidFill>
              </a:rPr>
              <a:t>для приймання іспитів </a:t>
            </a:r>
            <a:endParaRPr lang="de-DE" altLang="ru-RU" sz="1400" b="1">
              <a:solidFill>
                <a:srgbClr val="25335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ru-RU" sz="1400" b="1">
                <a:solidFill>
                  <a:srgbClr val="253356"/>
                </a:solidFill>
              </a:rPr>
              <a:t>Goethe-Institut</a:t>
            </a:r>
            <a:endParaRPr lang="ru-RU" altLang="ru-RU" sz="1400">
              <a:solidFill>
                <a:srgbClr val="253356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D9341A-D3B7-4AD2-B520-37B32A75E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156" y="4381650"/>
            <a:ext cx="3925320" cy="214158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0382E6-2037-4399-AE0C-304050F5E555}"/>
              </a:ext>
            </a:extLst>
          </p:cNvPr>
          <p:cNvSpPr txBox="1"/>
          <p:nvPr/>
        </p:nvSpPr>
        <p:spPr>
          <a:xfrm>
            <a:off x="9707122" y="5819492"/>
            <a:ext cx="177016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bg2">
                <a:lumMod val="25000"/>
              </a:schemeClr>
            </a:contourClr>
          </a:sp3d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 b="1">
                <a:solidFill>
                  <a:srgbClr val="253356"/>
                </a:solidFill>
                <a:latin typeface="Calibri" panose="020F0502020204030204" pitchFamily="34" charset="0"/>
              </a:rPr>
              <a:t>«Українськи пісні</a:t>
            </a:r>
            <a:endParaRPr lang="de-DE" altLang="ru-RU" sz="1400" b="1">
              <a:solidFill>
                <a:srgbClr val="253356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uk-UA" altLang="ru-RU" sz="1400" b="1">
                <a:solidFill>
                  <a:srgbClr val="253356"/>
                </a:solidFill>
                <a:latin typeface="Calibri" panose="020F0502020204030204" pitchFamily="34" charset="0"/>
              </a:rPr>
              <a:t>німецькою мовою»</a:t>
            </a:r>
            <a:endParaRPr lang="ru-RU" altLang="ru-RU" sz="1400">
              <a:solidFill>
                <a:srgbClr val="25335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D474DECF-11E6-4C8B-80E9-EB9BB85202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60CDF-5B24-4A5D-B00C-C73D34F9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100" y="200025"/>
            <a:ext cx="4789488" cy="1293813"/>
          </a:xfrm>
          <a:gradFill rotWithShape="1">
            <a:gsLst>
              <a:gs pos="0">
                <a:srgbClr val="9BA8D9"/>
              </a:gs>
              <a:gs pos="50000">
                <a:srgbClr val="C3CAE6"/>
              </a:gs>
              <a:gs pos="100000">
                <a:srgbClr val="E2E5F2"/>
              </a:gs>
            </a:gsLst>
            <a:lin ang="2700000" scaled="1"/>
          </a:gradFill>
          <a:effectLst>
            <a:outerShdw blurRad="63500" dist="50800" dir="5400000" algn="ctr" rotWithShape="0">
              <a:srgbClr val="072C6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uk-UA" altLang="x-none" sz="3600"/>
              <a:t>КУЛЬТУРНО-ВИХОВНА РОБОТА</a:t>
            </a:r>
            <a:endParaRPr lang="ru-RU" altLang="x-none" sz="36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1C8E99-176B-4AA8-B8A3-BA9E21A9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r="-2" b="-3"/>
          <a:stretch>
            <a:fillRect/>
          </a:stretch>
        </p:blipFill>
        <p:spPr bwMode="auto">
          <a:xfrm>
            <a:off x="88900" y="323850"/>
            <a:ext cx="3003550" cy="3238500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948323-5001-4FF2-A990-2C0D45517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8501" r="15628"/>
          <a:stretch>
            <a:fillRect/>
          </a:stretch>
        </p:blipFill>
        <p:spPr bwMode="auto">
          <a:xfrm>
            <a:off x="3179763" y="188913"/>
            <a:ext cx="3016250" cy="203517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озможно, это изображение (1 человек и улыбается)">
            <a:extLst>
              <a:ext uri="{FF2B5EF4-FFF2-40B4-BE49-F238E27FC236}">
                <a16:creationId xmlns:a16="http://schemas.microsoft.com/office/drawing/2014/main" id="{7C9F8042-4744-4807-953D-26A54D5B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1" r="-5" b="16338"/>
          <a:stretch>
            <a:fillRect/>
          </a:stretch>
        </p:blipFill>
        <p:spPr bwMode="auto">
          <a:xfrm>
            <a:off x="88900" y="3821113"/>
            <a:ext cx="3003550" cy="27781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B3799A-31B7-4C1C-9C98-11AB40BD2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14368" b="-2"/>
          <a:stretch>
            <a:fillRect/>
          </a:stretch>
        </p:blipFill>
        <p:spPr bwMode="auto">
          <a:xfrm>
            <a:off x="3179763" y="2395538"/>
            <a:ext cx="3016250" cy="2054225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E7A5D2D-8423-41B8-8E84-BBA0EBB9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88" y="1774825"/>
            <a:ext cx="5600700" cy="48244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1800" dirty="0"/>
              <a:t>зустрічі слухачів Центру та студентів НТУ ДП з лекторами </a:t>
            </a:r>
            <a:r>
              <a:rPr lang="en-US" sz="1800"/>
              <a:t>DAAD</a:t>
            </a:r>
            <a:r>
              <a:rPr lang="uk-UA" sz="1800"/>
              <a:t>;</a:t>
            </a:r>
            <a:endParaRPr lang="ru-RU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1800" dirty="0"/>
              <a:t>участь УНКЦ у </a:t>
            </a:r>
            <a:r>
              <a:rPr lang="uk-UA" sz="1800" dirty="0" err="1"/>
              <a:t>Кросс</a:t>
            </a:r>
            <a:r>
              <a:rPr lang="uk-UA" sz="1800" dirty="0"/>
              <a:t>-культурному фестивалі «Б</a:t>
            </a:r>
            <a:r>
              <a:rPr lang="de-DE" sz="1800" dirty="0" err="1"/>
              <a:t>ezViz</a:t>
            </a:r>
            <a:r>
              <a:rPr lang="uk-UA" sz="1800" dirty="0"/>
              <a:t>»</a:t>
            </a:r>
            <a:r>
              <a:rPr lang="ru-RU" sz="1800" dirty="0"/>
              <a:t>;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/>
              <a:t>п</a:t>
            </a:r>
            <a:r>
              <a:rPr lang="uk-UA" sz="1800" dirty="0" err="1"/>
              <a:t>роведення</a:t>
            </a:r>
            <a:r>
              <a:rPr lang="uk-UA" sz="1800" dirty="0"/>
              <a:t>  культурно-країнознавчих заходів «День німецької культури» у рамках проекту посольства ФРН в  Україні «Тижні Німеччини» за участю постійного заступника Генерального консула Федеративної Республіки Німеччина у Донецьку (з офісом у Дніпрі) Петера </a:t>
            </a:r>
            <a:r>
              <a:rPr lang="uk-UA" sz="1800" dirty="0" err="1"/>
              <a:t>Шмаля</a:t>
            </a:r>
            <a:r>
              <a:rPr lang="uk-UA" sz="1800" dirty="0"/>
              <a:t>; </a:t>
            </a:r>
            <a:endParaRPr lang="ru-RU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/>
              <a:t>і</a:t>
            </a:r>
            <a:r>
              <a:rPr lang="uk-UA" sz="1800" dirty="0" err="1"/>
              <a:t>ніціювання</a:t>
            </a:r>
            <a:r>
              <a:rPr lang="uk-UA" sz="1800" dirty="0"/>
              <a:t> та координація відео-проекту «Готувати українське – вчити німецьку» серед Центрів німецької мови – партнерів </a:t>
            </a:r>
            <a:r>
              <a:rPr lang="uk-UA" sz="1800" dirty="0" err="1"/>
              <a:t>Goethe-Institut</a:t>
            </a:r>
            <a:r>
              <a:rPr lang="uk-UA" sz="1800" dirty="0"/>
              <a:t>;</a:t>
            </a:r>
            <a:endParaRPr lang="ru-RU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uk-UA" sz="1800" dirty="0"/>
              <a:t>організація та проведення для слухачів УНКЦ та студентів НТУ ДП семінарів з країнознавства Німеччини під керівництвом лектора </a:t>
            </a:r>
            <a:r>
              <a:rPr lang="en-US" sz="1800" dirty="0"/>
              <a:t>DAAD</a:t>
            </a:r>
            <a:r>
              <a:rPr lang="uk-UA" sz="1800" dirty="0"/>
              <a:t> С. </a:t>
            </a:r>
            <a:r>
              <a:rPr lang="uk-UA" sz="1800" dirty="0" err="1"/>
              <a:t>Бандау</a:t>
            </a:r>
            <a:r>
              <a:rPr lang="uk-UA" sz="1800" dirty="0"/>
              <a:t>.</a:t>
            </a:r>
            <a:endParaRPr lang="ru-RU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808FF4-24A7-4B46-8862-2820E3F6EE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/>
          <a:stretch>
            <a:fillRect/>
          </a:stretch>
        </p:blipFill>
        <p:spPr bwMode="auto">
          <a:xfrm>
            <a:off x="3179763" y="4632325"/>
            <a:ext cx="3016250" cy="1966913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72C62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9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75920" y="3389610"/>
            <a:ext cx="4985546" cy="337383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sz="3500" b="1" dirty="0" err="1">
                <a:solidFill>
                  <a:schemeClr val="tx2"/>
                </a:solidFill>
              </a:rPr>
              <a:t>Жабчик</a:t>
            </a:r>
            <a:r>
              <a:rPr lang="uk-UA" sz="3500" b="1" dirty="0">
                <a:solidFill>
                  <a:schemeClr val="tx2"/>
                </a:solidFill>
              </a:rPr>
              <a:t> (Причина) Катерина Сергіївна</a:t>
            </a:r>
            <a:r>
              <a:rPr lang="uk-UA" b="1" dirty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2"/>
                </a:solidFill>
              </a:rPr>
              <a:t>Начальник відділу міжнародної академічної мобільності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prychyna.k.s@nmu.one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endParaRPr lang="uk-UA" b="1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uk-UA" b="1" dirty="0">
                <a:solidFill>
                  <a:schemeClr val="tx2"/>
                </a:solidFill>
              </a:rPr>
              <a:t>Відділи міжнародної академічної мобільності </a:t>
            </a:r>
          </a:p>
          <a:p>
            <a:pPr marL="0" indent="0" algn="r">
              <a:buNone/>
            </a:pPr>
            <a:r>
              <a:rPr lang="uk-UA" b="1" dirty="0">
                <a:solidFill>
                  <a:schemeClr val="tx2"/>
                </a:solidFill>
              </a:rPr>
              <a:t>та міжнародних </a:t>
            </a:r>
            <a:r>
              <a:rPr lang="uk-UA" b="1" dirty="0" err="1">
                <a:solidFill>
                  <a:schemeClr val="tx2"/>
                </a:solidFill>
              </a:rPr>
              <a:t>проєктів</a:t>
            </a:r>
            <a:r>
              <a:rPr lang="uk-UA" b="1" dirty="0">
                <a:solidFill>
                  <a:schemeClr val="tx2"/>
                </a:solidFill>
              </a:rPr>
              <a:t>,</a:t>
            </a:r>
          </a:p>
          <a:p>
            <a:pPr marL="0" indent="0" algn="r">
              <a:buNone/>
            </a:pPr>
            <a:r>
              <a:rPr lang="uk-UA" b="1" u="sng" dirty="0">
                <a:solidFill>
                  <a:schemeClr val="tx2"/>
                </a:solidFill>
              </a:rPr>
              <a:t>                                                        4 корпус, кімн.33</a:t>
            </a:r>
            <a:endParaRPr lang="ru-RU" b="1" u="sng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4046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uk-UA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F443406-52D5-486F-8D65-F156D1517A57}"/>
              </a:ext>
            </a:extLst>
          </p:cNvPr>
          <p:cNvCxnSpPr/>
          <p:nvPr/>
        </p:nvCxnSpPr>
        <p:spPr>
          <a:xfrm>
            <a:off x="6918076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DC61FF0-1DFE-4A88-8A8C-FFCB9C1EC876}"/>
              </a:ext>
            </a:extLst>
          </p:cNvPr>
          <p:cNvCxnSpPr/>
          <p:nvPr/>
        </p:nvCxnSpPr>
        <p:spPr>
          <a:xfrm>
            <a:off x="1775520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0811550D-75E0-4D29-8CE6-A11C0FA2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50492"/>
            <a:ext cx="1542156" cy="154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C3D769-FC9B-479D-8FD0-BDEBCDDC1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48" y="2070704"/>
            <a:ext cx="2916324" cy="43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9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стена, внутренний, си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EB8D9701-A556-41D8-9937-580654F7F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5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текст, электроника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25278772-8CD5-47E7-A715-9B2740726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8" r="3" b="37410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человек, чаш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AA9E9BD-DAC8-4C95-957E-CED97BA72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4" r="37754" b="3"/>
          <a:stretch/>
        </p:blipFill>
        <p:spPr>
          <a:xfrm rot="5400000">
            <a:off x="783385" y="3478482"/>
            <a:ext cx="2624098" cy="3808694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человек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7B36D03-55DC-4AE2-AE24-361C50D2D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" b="8928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9" name="Рисунок 9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4EA9C0F-A07A-44F7-A4EB-2F6AFCBF88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77" r="2" b="7479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2" name="Рисунок 12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24CF94F-AAF7-4FCD-8321-F6DC92551D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0" r="50582" b="2"/>
          <a:stretch/>
        </p:blipFill>
        <p:spPr>
          <a:xfrm rot="5400000">
            <a:off x="9073895" y="3740741"/>
            <a:ext cx="2066908" cy="3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атерина\Desktop\bigstock_group_graduation_of_students_l_1361807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57" y="3268420"/>
            <a:ext cx="5084043" cy="33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атерина\Desktop\guia_cooper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14" y="3257178"/>
            <a:ext cx="3389362" cy="33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520" y="1502852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Стажування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за кордоном  - </a:t>
            </a:r>
            <a:r>
              <a:rPr lang="ru-RU" sz="5400" b="1" dirty="0" err="1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це</a:t>
            </a:r>
            <a:r>
              <a:rPr lang="ru-RU" sz="5400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реально!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918076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775520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8EA20F73-B743-4D40-B583-CB5E23D8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26" y="226989"/>
            <a:ext cx="1381313" cy="13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476672"/>
            <a:ext cx="823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Що таке академічна мобільність???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Катерина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035" y="1412776"/>
            <a:ext cx="7657709" cy="519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5748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8058624" y="1390743"/>
            <a:ext cx="2514282" cy="1464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5122" name="Picture 2" descr="C:\Users\Катерина\Desktop\8faafeb10b4bd7ed80373f97e56839b5.wix_mp_1024-1024x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10" y="2855496"/>
            <a:ext cx="5161920" cy="40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92069" y="1702058"/>
            <a:ext cx="2810208" cy="1815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764704"/>
            <a:ext cx="8229600" cy="706090"/>
          </a:xfrm>
        </p:spPr>
        <p:txBody>
          <a:bodyPr>
            <a:normAutofit fontScale="90000"/>
          </a:bodyPr>
          <a:lstStyle/>
          <a:p>
            <a:pPr marL="317500">
              <a:lnSpc>
                <a:spcPts val="3100"/>
              </a:lnSpc>
              <a:spcAft>
                <a:spcPts val="630"/>
              </a:spcAft>
            </a:pPr>
            <a:r>
              <a:rPr lang="uk-UA" b="1" dirty="0">
                <a:solidFill>
                  <a:schemeClr val="tx2"/>
                </a:solidFill>
                <a:ea typeface="Tahoma"/>
                <a:cs typeface="Tahoma"/>
              </a:rPr>
              <a:t>Академічна мобільність</a:t>
            </a:r>
            <a:br>
              <a:rPr lang="ru-RU" sz="1800" b="1" dirty="0">
                <a:solidFill>
                  <a:schemeClr val="tx2"/>
                </a:solidFill>
                <a:latin typeface="Courier New"/>
                <a:ea typeface="Courier New"/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0035" y="1798522"/>
            <a:ext cx="2567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Кредит</a:t>
            </a:r>
            <a:r>
              <a:rPr lang="uk-UA" sz="2400" b="1" dirty="0">
                <a:solidFill>
                  <a:schemeClr val="bg1"/>
                </a:solidFill>
              </a:rPr>
              <a:t>на мобільність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(стажування та обміни)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8625" y="1486695"/>
            <a:ext cx="2600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Короткострокові обміни та тренінги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flipV="1">
            <a:off x="9048328" y="763987"/>
            <a:ext cx="792088" cy="6017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 flipH="1" flipV="1">
            <a:off x="2639615" y="792043"/>
            <a:ext cx="864096" cy="7602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7">
            <a:extLst>
              <a:ext uri="{FF2B5EF4-FFF2-40B4-BE49-F238E27FC236}">
                <a16:creationId xmlns:a16="http://schemas.microsoft.com/office/drawing/2014/main" id="{6869F9FC-3B4B-4E76-B5CC-81B712B95E34}"/>
              </a:ext>
            </a:extLst>
          </p:cNvPr>
          <p:cNvSpPr/>
          <p:nvPr/>
        </p:nvSpPr>
        <p:spPr>
          <a:xfrm>
            <a:off x="5079610" y="1470794"/>
            <a:ext cx="2810208" cy="1815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0C00A-91A1-4BBF-A928-0CFC4C2B1ED5}"/>
              </a:ext>
            </a:extLst>
          </p:cNvPr>
          <p:cNvSpPr txBox="1"/>
          <p:nvPr/>
        </p:nvSpPr>
        <p:spPr>
          <a:xfrm>
            <a:off x="5152335" y="1582498"/>
            <a:ext cx="2567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Ступенева мобільність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(магістерські програми)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04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Катерина\Desktop\colleges-hiring-private-agencies-to-boost-international-recruiting-10060202-VE506558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3334055"/>
            <a:ext cx="1583479" cy="158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Можливості академічної мобільності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1873542" y="1639881"/>
            <a:ext cx="4896544" cy="496855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Унікальний досвід навчання за кордоном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Отримання подвійного/ </a:t>
            </a:r>
            <a:r>
              <a:rPr lang="uk-UA" sz="2600" dirty="0" err="1">
                <a:solidFill>
                  <a:schemeClr val="accent1">
                    <a:lumMod val="75000"/>
                  </a:schemeClr>
                </a:solidFill>
              </a:rPr>
              <a:t>багастороннього</a:t>
            </a:r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/ спільного диплому закордонних ВНЗ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Знайомство зі світом та вищою освітою інших країн зокрема</a:t>
            </a: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Зміцнення мовних навичок, досвіду міжкультурного спілкування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Ширші можливості для працевлаштування </a:t>
            </a: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Обмін знаннями, ідеями, контактами</a:t>
            </a:r>
          </a:p>
          <a:p>
            <a:pPr lvl="0"/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Розвиток </a:t>
            </a:r>
            <a:r>
              <a:rPr lang="uk-UA" sz="2600" dirty="0" err="1">
                <a:solidFill>
                  <a:schemeClr val="accent1">
                    <a:lumMod val="75000"/>
                  </a:schemeClr>
                </a:solidFill>
              </a:rPr>
              <a:t>софт-скілз</a:t>
            </a:r>
            <a:r>
              <a:rPr lang="uk-UA" sz="2600" dirty="0">
                <a:solidFill>
                  <a:schemeClr val="accent1">
                    <a:lumMod val="75000"/>
                  </a:schemeClr>
                </a:solidFill>
              </a:rPr>
              <a:t> студентів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/>
          </a:p>
        </p:txBody>
      </p:sp>
      <p:pic>
        <p:nvPicPr>
          <p:cNvPr id="6148" name="Picture 4" descr="C:\Users\Катерина\Desktop\vien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40" y="4740800"/>
            <a:ext cx="3499084" cy="21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Катерина\Desktop\b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45" y="764703"/>
            <a:ext cx="2382809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атерина\Desktop\2336anglia_cea_faccinanta4hot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234" y="2636909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Катерина\Desktop\07ad94b91bc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087" y="1772817"/>
            <a:ext cx="1781163" cy="13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664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s by tags | Austrian Agency for International Cooperation in Education  and Research (OeAD)">
            <a:extLst>
              <a:ext uri="{FF2B5EF4-FFF2-40B4-BE49-F238E27FC236}">
                <a16:creationId xmlns:a16="http://schemas.microsoft.com/office/drawing/2014/main" id="{9712B007-980F-4FEC-AD47-6EB65CDC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76" y="188640"/>
            <a:ext cx="2997714" cy="18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image1">
            <a:extLst>
              <a:ext uri="{FF2B5EF4-FFF2-40B4-BE49-F238E27FC236}">
                <a16:creationId xmlns:a16="http://schemas.microsoft.com/office/drawing/2014/main" id="{80C7A62D-CE62-4135-B5A1-F5E8700CF5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35" y="2343738"/>
            <a:ext cx="8939530" cy="144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Стипендії DAAD для України! – Відділ академічної мобільності КПІ ім. Ігоря  Сікорського">
            <a:extLst>
              <a:ext uri="{FF2B5EF4-FFF2-40B4-BE49-F238E27FC236}">
                <a16:creationId xmlns:a16="http://schemas.microsoft.com/office/drawing/2014/main" id="{D15A2371-FBBF-4C11-90C3-899E3FE0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61" y="476672"/>
            <a:ext cx="6336704" cy="14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HBW Mosbach: Baden-Württemberg-STIPENDIUM">
            <a:extLst>
              <a:ext uri="{FF2B5EF4-FFF2-40B4-BE49-F238E27FC236}">
                <a16:creationId xmlns:a16="http://schemas.microsoft.com/office/drawing/2014/main" id="{4C87D93E-ECE8-4D62-9F89-B082089A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186471"/>
            <a:ext cx="7285722" cy="260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72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1544" y="1844825"/>
            <a:ext cx="7920880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Навчання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викладання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в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Європі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 рамках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програм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Європейського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Союзу ЕРАЗМУС+</a:t>
            </a:r>
          </a:p>
          <a:p>
            <a:pPr marL="0" indent="0">
              <a:buNone/>
            </a:pP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image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3068960"/>
            <a:ext cx="5164634" cy="3312368"/>
          </a:xfrm>
          <a:prstGeom prst="rect">
            <a:avLst/>
          </a:prstGeom>
          <a:noFill/>
        </p:spPr>
      </p:pic>
      <p:pic>
        <p:nvPicPr>
          <p:cNvPr id="8" name="Рисунок 7" descr="image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40" y="260648"/>
            <a:ext cx="8939530" cy="14465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20136" y="6389686"/>
            <a:ext cx="346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chemeClr val="tx2"/>
                </a:solidFill>
                <a:hlinkClick r:id="rId4"/>
              </a:rPr>
              <a:t>http://www.erasmusplus.org.</a:t>
            </a:r>
            <a:r>
              <a:rPr lang="en-US" b="1" u="sng" dirty="0" err="1">
                <a:solidFill>
                  <a:schemeClr val="tx2"/>
                </a:solidFill>
                <a:hlinkClick r:id="rId4"/>
              </a:rPr>
              <a:t>ua</a:t>
            </a:r>
            <a:r>
              <a:rPr lang="ru-RU" b="1" u="sng" dirty="0">
                <a:solidFill>
                  <a:schemeClr val="tx2"/>
                </a:solidFill>
                <a:hlinkClick r:id="rId4"/>
              </a:rPr>
              <a:t> 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5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3" y="1700808"/>
            <a:ext cx="7048093" cy="72008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Що таке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Erasmus+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?</a:t>
            </a:r>
            <a:br>
              <a:rPr lang="ru-RU" i="1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63552" y="2668717"/>
            <a:ext cx="8054136" cy="3960440"/>
          </a:xfrm>
        </p:spPr>
        <p:txBody>
          <a:bodyPr/>
          <a:lstStyle/>
          <a:p>
            <a:pPr lvl="0"/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Програма ЄС, що підтримує освіту, молодь </a:t>
            </a:r>
          </a:p>
          <a:p>
            <a:pPr marL="0" indent="0">
              <a:buNone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i спорт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Надає фінансування на реалізацію програм та </a:t>
            </a:r>
            <a:r>
              <a:rPr lang="uk-UA" dirty="0" err="1">
                <a:solidFill>
                  <a:schemeClr val="accent1">
                    <a:lumMod val="75000"/>
                  </a:schemeClr>
                </a:solidFill>
              </a:rPr>
              <a:t>проєктів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Катерина\Desktop\teper_besplatnym_internetom_mozhno_budet_vospolzovatsya_v-ljuboj_tochke_k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28" y="4293096"/>
            <a:ext cx="3857873" cy="25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51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9469" y="3250606"/>
            <a:ext cx="84161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33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Країни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-члени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програми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Countries): </a:t>
            </a:r>
            <a:r>
              <a:rPr lang="en-US" dirty="0"/>
              <a:t>28 </a:t>
            </a:r>
            <a:r>
              <a:rPr lang="ru-RU" dirty="0"/>
              <a:t>держав-</a:t>
            </a:r>
            <a:r>
              <a:rPr lang="ru-RU" dirty="0" err="1"/>
              <a:t>членів</a:t>
            </a:r>
            <a:r>
              <a:rPr lang="ru-RU" dirty="0"/>
              <a:t> ЄС; </a:t>
            </a:r>
            <a:r>
              <a:rPr lang="ru-RU" dirty="0" err="1"/>
              <a:t>Ліхтенштейн</a:t>
            </a:r>
            <a:r>
              <a:rPr lang="ru-RU" dirty="0"/>
              <a:t>, </a:t>
            </a:r>
            <a:r>
              <a:rPr lang="ru-RU" dirty="0" err="1"/>
              <a:t>Ісландія</a:t>
            </a:r>
            <a:r>
              <a:rPr lang="ru-RU" dirty="0"/>
              <a:t>, </a:t>
            </a:r>
            <a:r>
              <a:rPr lang="ru-RU" dirty="0" err="1"/>
              <a:t>Норвегія</a:t>
            </a:r>
            <a:r>
              <a:rPr lang="ru-RU" dirty="0"/>
              <a:t>; </a:t>
            </a:r>
            <a:r>
              <a:rPr lang="ru-RU" dirty="0" err="1"/>
              <a:t>Туреччина</a:t>
            </a:r>
            <a:r>
              <a:rPr lang="ru-RU" dirty="0"/>
              <a:t>, </a:t>
            </a:r>
            <a:r>
              <a:rPr lang="ru-RU" dirty="0" err="1"/>
              <a:t>Македонія</a:t>
            </a:r>
            <a:r>
              <a:rPr lang="ru-RU" dirty="0"/>
              <a:t>.</a:t>
            </a:r>
          </a:p>
          <a:p>
            <a:endParaRPr lang="ru-RU" u="sng" dirty="0"/>
          </a:p>
          <a:p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Країни-партнери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u="sng" dirty="0" err="1">
                <a:solidFill>
                  <a:schemeClr val="accent1">
                    <a:lumMod val="75000"/>
                  </a:schemeClr>
                </a:solidFill>
              </a:rPr>
              <a:t>програми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Partner Countries):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Західних</a:t>
            </a:r>
            <a:r>
              <a:rPr lang="ru-RU" dirty="0"/>
              <a:t> Балкан: </a:t>
            </a:r>
            <a:r>
              <a:rPr lang="ru-RU" dirty="0" err="1"/>
              <a:t>Албанія</a:t>
            </a:r>
            <a:r>
              <a:rPr lang="ru-RU" dirty="0"/>
              <a:t>, </a:t>
            </a:r>
            <a:r>
              <a:rPr lang="ru-RU" dirty="0" err="1"/>
              <a:t>Боснія</a:t>
            </a:r>
            <a:r>
              <a:rPr lang="ru-RU" dirty="0"/>
              <a:t> і Герцеговина, </a:t>
            </a:r>
            <a:r>
              <a:rPr lang="ru-RU" dirty="0" err="1"/>
              <a:t>Чорногорія</a:t>
            </a:r>
            <a:r>
              <a:rPr lang="ru-RU" dirty="0"/>
              <a:t>, </a:t>
            </a:r>
            <a:r>
              <a:rPr lang="ru-RU" dirty="0" err="1"/>
              <a:t>Сербія</a:t>
            </a:r>
            <a:r>
              <a:rPr lang="ru-RU" dirty="0"/>
              <a:t>, Косово*;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Східного</a:t>
            </a:r>
            <a:r>
              <a:rPr lang="ru-RU" dirty="0"/>
              <a:t> партнерства: Азербайджан, </a:t>
            </a:r>
            <a:r>
              <a:rPr lang="ru-RU" dirty="0" err="1"/>
              <a:t>Білорусь</a:t>
            </a:r>
            <a:r>
              <a:rPr lang="ru-RU" dirty="0"/>
              <a:t>, </a:t>
            </a:r>
            <a:r>
              <a:rPr lang="ru-RU" dirty="0" err="1"/>
              <a:t>Вірменія</a:t>
            </a:r>
            <a:r>
              <a:rPr lang="ru-RU" dirty="0"/>
              <a:t>, </a:t>
            </a:r>
            <a:r>
              <a:rPr lang="ru-RU" dirty="0" err="1"/>
              <a:t>Грузія</a:t>
            </a:r>
            <a:r>
              <a:rPr lang="ru-RU" dirty="0"/>
              <a:t>, Молдова, </a:t>
            </a:r>
            <a:r>
              <a:rPr lang="ru-RU" sz="2800" b="1" dirty="0" err="1">
                <a:solidFill>
                  <a:srgbClr val="FF0000"/>
                </a:solidFill>
              </a:rPr>
              <a:t>Україна</a:t>
            </a:r>
            <a:r>
              <a:rPr lang="ru-RU" dirty="0"/>
              <a:t> (</a:t>
            </a:r>
            <a:r>
              <a:rPr lang="en-US" dirty="0"/>
              <a:t>as recognized by International Law);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Південного</a:t>
            </a:r>
            <a:r>
              <a:rPr lang="ru-RU" dirty="0"/>
              <a:t> </a:t>
            </a:r>
            <a:r>
              <a:rPr lang="ru-RU" dirty="0" err="1"/>
              <a:t>середземномор'я</a:t>
            </a:r>
            <a:r>
              <a:rPr lang="ru-RU" dirty="0"/>
              <a:t>: Алжир, </a:t>
            </a:r>
            <a:r>
              <a:rPr lang="ru-RU" dirty="0" err="1"/>
              <a:t>Єгипет</a:t>
            </a:r>
            <a:r>
              <a:rPr lang="ru-RU" dirty="0"/>
              <a:t>, </a:t>
            </a:r>
            <a:r>
              <a:rPr lang="ru-RU" dirty="0" err="1"/>
              <a:t>Ізраїль</a:t>
            </a:r>
            <a:r>
              <a:rPr lang="ru-RU" dirty="0"/>
              <a:t>, </a:t>
            </a:r>
            <a:r>
              <a:rPr lang="ru-RU" dirty="0" err="1"/>
              <a:t>Йорданія</a:t>
            </a:r>
            <a:r>
              <a:rPr lang="ru-RU" dirty="0"/>
              <a:t>, </a:t>
            </a:r>
            <a:r>
              <a:rPr lang="ru-RU" dirty="0" err="1"/>
              <a:t>Ліван</a:t>
            </a:r>
            <a:r>
              <a:rPr lang="ru-RU" dirty="0"/>
              <a:t>, </a:t>
            </a:r>
            <a:r>
              <a:rPr lang="ru-RU" dirty="0" err="1"/>
              <a:t>Лівія</a:t>
            </a:r>
            <a:r>
              <a:rPr lang="ru-RU" dirty="0"/>
              <a:t>, Марокко, </a:t>
            </a:r>
            <a:r>
              <a:rPr lang="ru-RU" dirty="0" err="1"/>
              <a:t>територія</a:t>
            </a:r>
            <a:r>
              <a:rPr lang="ru-RU" dirty="0"/>
              <a:t> </a:t>
            </a:r>
            <a:r>
              <a:rPr lang="ru-RU" dirty="0" err="1"/>
              <a:t>Палестинської</a:t>
            </a:r>
            <a:r>
              <a:rPr lang="ru-RU" dirty="0"/>
              <a:t> </a:t>
            </a:r>
            <a:r>
              <a:rPr lang="ru-RU" dirty="0" err="1"/>
              <a:t>автономії</a:t>
            </a:r>
            <a:r>
              <a:rPr lang="ru-RU" dirty="0"/>
              <a:t>, </a:t>
            </a:r>
            <a:r>
              <a:rPr lang="ru-RU" dirty="0" err="1"/>
              <a:t>Сирія</a:t>
            </a:r>
            <a:r>
              <a:rPr lang="ru-RU" dirty="0"/>
              <a:t>, </a:t>
            </a:r>
            <a:r>
              <a:rPr lang="ru-RU" dirty="0" err="1"/>
              <a:t>Туніс</a:t>
            </a:r>
            <a:r>
              <a:rPr lang="ru-RU" dirty="0"/>
              <a:t>; </a:t>
            </a:r>
            <a:r>
              <a:rPr lang="ru-RU" dirty="0" err="1"/>
              <a:t>Російська</a:t>
            </a:r>
            <a:r>
              <a:rPr lang="ru-RU" dirty="0"/>
              <a:t> </a:t>
            </a:r>
            <a:r>
              <a:rPr lang="ru-RU" dirty="0" err="1"/>
              <a:t>Федерація</a:t>
            </a:r>
            <a:r>
              <a:rPr lang="ru-RU" dirty="0"/>
              <a:t>;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: Казахстан, Киргизстан, Таджикистан, </a:t>
            </a:r>
            <a:r>
              <a:rPr lang="ru-RU" dirty="0" err="1"/>
              <a:t>Туркменістан</a:t>
            </a:r>
            <a:r>
              <a:rPr lang="ru-RU" dirty="0"/>
              <a:t>, Узбекистан;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Латинської</a:t>
            </a:r>
            <a:r>
              <a:rPr lang="ru-RU" dirty="0"/>
              <a:t> Америки; </a:t>
            </a:r>
            <a:r>
              <a:rPr lang="ru-RU" dirty="0" err="1"/>
              <a:t>країни</a:t>
            </a:r>
            <a:r>
              <a:rPr lang="ru-RU" dirty="0"/>
              <a:t> Африки, </a:t>
            </a:r>
            <a:r>
              <a:rPr lang="ru-RU" dirty="0" err="1"/>
              <a:t>Карибського</a:t>
            </a:r>
            <a:r>
              <a:rPr lang="ru-RU" dirty="0"/>
              <a:t> і </a:t>
            </a:r>
            <a:r>
              <a:rPr lang="ru-RU" dirty="0" err="1"/>
              <a:t>Тихоокеанського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 (АСР).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Катерина\Desktop\flag glo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260648"/>
            <a:ext cx="3423493" cy="285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797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терина\Desktop\abiturvorbereit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62" y="4456113"/>
            <a:ext cx="4314825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3952" y="2171619"/>
            <a:ext cx="82625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• </a:t>
            </a:r>
            <a:r>
              <a:rPr lang="ru-RU" sz="2400" dirty="0" err="1">
                <a:solidFill>
                  <a:schemeClr val="tx2"/>
                </a:solidFill>
              </a:rPr>
              <a:t>Визнання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стажування</a:t>
            </a:r>
            <a:r>
              <a:rPr lang="ru-RU" sz="2400" dirty="0">
                <a:solidFill>
                  <a:schemeClr val="tx2"/>
                </a:solidFill>
              </a:rPr>
              <a:t> як </a:t>
            </a:r>
            <a:r>
              <a:rPr lang="ru-RU" sz="2400" dirty="0" err="1">
                <a:solidFill>
                  <a:schemeClr val="tx2"/>
                </a:solidFill>
              </a:rPr>
              <a:t>частини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навчальної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програми</a:t>
            </a:r>
            <a:r>
              <a:rPr lang="ru-RU" sz="2400" dirty="0">
                <a:solidFill>
                  <a:schemeClr val="tx2"/>
                </a:solidFill>
              </a:rPr>
              <a:t>, за </a:t>
            </a:r>
            <a:r>
              <a:rPr lang="ru-RU" sz="2400" dirty="0" err="1">
                <a:solidFill>
                  <a:schemeClr val="tx2"/>
                </a:solidFill>
              </a:rPr>
              <a:t>якою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студенти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навчаються</a:t>
            </a:r>
            <a:r>
              <a:rPr lang="ru-RU" sz="2400" dirty="0">
                <a:solidFill>
                  <a:schemeClr val="tx2"/>
                </a:solidFill>
              </a:rPr>
              <a:t> в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українських</a:t>
            </a:r>
            <a:r>
              <a:rPr lang="ru-RU" sz="2400" dirty="0">
                <a:solidFill>
                  <a:schemeClr val="tx2"/>
                </a:solidFill>
              </a:rPr>
              <a:t> ВНЗ</a:t>
            </a:r>
          </a:p>
          <a:p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• </a:t>
            </a:r>
            <a:r>
              <a:rPr lang="ru-RU" sz="2400" dirty="0" err="1">
                <a:solidFill>
                  <a:schemeClr val="tx2"/>
                </a:solidFill>
              </a:rPr>
              <a:t>Періоди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навчання</a:t>
            </a:r>
            <a:r>
              <a:rPr lang="ru-RU" sz="2400" dirty="0">
                <a:solidFill>
                  <a:schemeClr val="tx2"/>
                </a:solidFill>
              </a:rPr>
              <a:t> для </a:t>
            </a:r>
            <a:r>
              <a:rPr lang="ru-RU" sz="2400" dirty="0" err="1">
                <a:solidFill>
                  <a:schemeClr val="tx2"/>
                </a:solidFill>
              </a:rPr>
              <a:t>студентів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від</a:t>
            </a:r>
            <a:r>
              <a:rPr lang="ru-RU" sz="2400" dirty="0">
                <a:solidFill>
                  <a:schemeClr val="tx2"/>
                </a:solidFill>
              </a:rPr>
              <a:t> 3 до 12 </a:t>
            </a:r>
            <a:r>
              <a:rPr lang="ru-RU" sz="2400" dirty="0" err="1">
                <a:solidFill>
                  <a:schemeClr val="tx2"/>
                </a:solidFill>
              </a:rPr>
              <a:t>місяців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на </a:t>
            </a:r>
            <a:r>
              <a:rPr lang="ru-RU" sz="2400" dirty="0" err="1">
                <a:solidFill>
                  <a:schemeClr val="tx2"/>
                </a:solidFill>
              </a:rPr>
              <a:t>основі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грантів</a:t>
            </a:r>
            <a:r>
              <a:rPr lang="ru-RU" sz="2400" dirty="0">
                <a:solidFill>
                  <a:schemeClr val="tx2"/>
                </a:solidFill>
              </a:rPr>
              <a:t> (</a:t>
            </a:r>
            <a:r>
              <a:rPr lang="ru-RU" sz="2400" dirty="0" err="1">
                <a:solidFill>
                  <a:schemeClr val="tx2"/>
                </a:solidFill>
              </a:rPr>
              <a:t>покриття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витрат</a:t>
            </a:r>
            <a:r>
              <a:rPr lang="ru-RU" sz="2400" dirty="0">
                <a:solidFill>
                  <a:schemeClr val="tx2"/>
                </a:solidFill>
              </a:rPr>
              <a:t> на </a:t>
            </a:r>
            <a:r>
              <a:rPr lang="ru-RU" sz="2400" dirty="0" err="1">
                <a:solidFill>
                  <a:schemeClr val="tx2"/>
                </a:solidFill>
              </a:rPr>
              <a:t>проїзд</a:t>
            </a:r>
            <a:r>
              <a:rPr lang="ru-RU" sz="2400" dirty="0">
                <a:solidFill>
                  <a:schemeClr val="tx2"/>
                </a:solidFill>
              </a:rPr>
              <a:t> та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проживання</a:t>
            </a:r>
            <a:r>
              <a:rPr lang="ru-RU" sz="2400" dirty="0">
                <a:solidFill>
                  <a:schemeClr val="tx2"/>
                </a:solidFill>
              </a:rPr>
              <a:t>)</a:t>
            </a:r>
          </a:p>
          <a:p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667" y="1196752"/>
            <a:ext cx="79446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Студентські можливості </a:t>
            </a:r>
          </a:p>
          <a:p>
            <a:pPr algn="ctr"/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Стажування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обміни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кредитна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мобільність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3952" y="4787719"/>
            <a:ext cx="5238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• Грант для </a:t>
            </a:r>
            <a:r>
              <a:rPr lang="ru-RU" sz="2400" dirty="0" err="1">
                <a:solidFill>
                  <a:schemeClr val="tx2"/>
                </a:solidFill>
              </a:rPr>
              <a:t>українських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стипендіатів</a:t>
            </a:r>
            <a:r>
              <a:rPr lang="ru-RU" sz="2400" dirty="0">
                <a:solidFill>
                  <a:schemeClr val="tx2"/>
                </a:solidFill>
              </a:rPr>
              <a:t> – 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750-850 </a:t>
            </a:r>
            <a:r>
              <a:rPr lang="en-US" sz="2400" b="1" dirty="0">
                <a:solidFill>
                  <a:schemeClr val="tx2"/>
                </a:solidFill>
              </a:rPr>
              <a:t>EUR/ </a:t>
            </a:r>
            <a:r>
              <a:rPr lang="ru-RU" sz="2400" b="1" dirty="0" err="1">
                <a:solidFill>
                  <a:schemeClr val="tx2"/>
                </a:solidFill>
              </a:rPr>
              <a:t>місяць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+ </a:t>
            </a:r>
          </a:p>
          <a:p>
            <a:r>
              <a:rPr lang="ru-RU" sz="2400" dirty="0" err="1">
                <a:solidFill>
                  <a:schemeClr val="tx2"/>
                </a:solidFill>
              </a:rPr>
              <a:t>покриття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транспортних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витрат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</a:p>
          <a:p>
            <a:r>
              <a:rPr lang="ru-RU" sz="2400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275 </a:t>
            </a:r>
            <a:r>
              <a:rPr lang="en-US" sz="2400" b="1" dirty="0">
                <a:solidFill>
                  <a:schemeClr val="tx2"/>
                </a:solidFill>
              </a:rPr>
              <a:t>EUR</a:t>
            </a:r>
            <a:r>
              <a:rPr lang="ru-RU" sz="2400" b="1" dirty="0">
                <a:solidFill>
                  <a:schemeClr val="tx2"/>
                </a:solidFill>
              </a:rPr>
              <a:t>+) </a:t>
            </a:r>
            <a:r>
              <a:rPr lang="ru-RU" sz="2400" dirty="0">
                <a:solidFill>
                  <a:schemeClr val="tx2"/>
                </a:solidFill>
              </a:rPr>
              <a:t>!!!!!!!!</a:t>
            </a:r>
          </a:p>
        </p:txBody>
      </p:sp>
    </p:spTree>
    <p:extLst>
      <p:ext uri="{BB962C8B-B14F-4D97-AF65-F5344CB8AC3E}">
        <p14:creationId xmlns:p14="http://schemas.microsoft.com/office/powerpoint/2010/main" val="2822606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1504" y="2305502"/>
            <a:ext cx="9252520" cy="4821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ru-RU" sz="2400" dirty="0" err="1">
                <a:solidFill>
                  <a:schemeClr val="tx2"/>
                </a:solidFill>
              </a:rPr>
              <a:t>Тривалість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програми</a:t>
            </a:r>
            <a:r>
              <a:rPr lang="ru-RU" sz="2400" dirty="0">
                <a:solidFill>
                  <a:schemeClr val="tx2"/>
                </a:solidFill>
              </a:rPr>
              <a:t>: 12 - 18 - 24 </a:t>
            </a:r>
            <a:r>
              <a:rPr lang="ru-RU" sz="2400" dirty="0" err="1">
                <a:solidFill>
                  <a:schemeClr val="tx2"/>
                </a:solidFill>
              </a:rPr>
              <a:t>місяців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endParaRPr lang="ru-RU" sz="24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</a:rPr>
              <a:t>350 спільних </a:t>
            </a:r>
            <a:r>
              <a:rPr lang="uk-UA" sz="2400" dirty="0" err="1">
                <a:solidFill>
                  <a:schemeClr val="tx2"/>
                </a:solidFill>
              </a:rPr>
              <a:t>магicтеpcьких</a:t>
            </a:r>
            <a:r>
              <a:rPr lang="uk-UA" sz="2400" dirty="0">
                <a:solidFill>
                  <a:schemeClr val="tx2"/>
                </a:solidFill>
              </a:rPr>
              <a:t> програм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endParaRPr lang="uk-UA" sz="2400" dirty="0">
              <a:solidFill>
                <a:schemeClr val="tx2"/>
              </a:solidFill>
            </a:endParaRP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</a:rPr>
              <a:t>Спільний, двосторонній чи багатосторонній диплом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endParaRPr lang="uk-UA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err="1">
                <a:solidFill>
                  <a:schemeClr val="tx2"/>
                </a:solidFill>
              </a:rPr>
              <a:t>Фiнанcyвання</a:t>
            </a:r>
            <a:r>
              <a:rPr lang="uk-UA" sz="2400" dirty="0">
                <a:solidFill>
                  <a:schemeClr val="tx2"/>
                </a:solidFill>
              </a:rPr>
              <a:t> грантів для </a:t>
            </a:r>
            <a:r>
              <a:rPr lang="uk-UA" sz="2400" b="1" dirty="0">
                <a:solidFill>
                  <a:schemeClr val="tx2"/>
                </a:solidFill>
              </a:rPr>
              <a:t>25 000 </a:t>
            </a:r>
            <a:r>
              <a:rPr lang="uk-UA" sz="2400" dirty="0" err="1">
                <a:solidFill>
                  <a:schemeClr val="tx2"/>
                </a:solidFill>
              </a:rPr>
              <a:t>cтyдентiв</a:t>
            </a:r>
            <a:endParaRPr lang="uk-UA" sz="2400" dirty="0">
              <a:solidFill>
                <a:schemeClr val="tx2"/>
              </a:solidFill>
            </a:endParaRPr>
          </a:p>
          <a:p>
            <a:r>
              <a:rPr lang="uk-UA" sz="2400" dirty="0">
                <a:solidFill>
                  <a:schemeClr val="tx2"/>
                </a:solidFill>
              </a:rPr>
              <a:t>(грант – </a:t>
            </a:r>
            <a:r>
              <a:rPr lang="uk-UA" sz="2400" b="1" dirty="0">
                <a:solidFill>
                  <a:schemeClr val="tx2"/>
                </a:solidFill>
              </a:rPr>
              <a:t>€ 1 000 </a:t>
            </a:r>
            <a:r>
              <a:rPr lang="uk-UA" sz="2400" dirty="0">
                <a:solidFill>
                  <a:schemeClr val="tx2"/>
                </a:solidFill>
              </a:rPr>
              <a:t>на місяць, покриття витрат за навчання, проживання, облаштування, транспорт) !!!!!</a:t>
            </a: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endParaRPr lang="ru-RU" sz="2400" b="1" dirty="0">
              <a:solidFill>
                <a:schemeClr val="tx2"/>
              </a:solidFill>
            </a:endParaRPr>
          </a:p>
          <a:p>
            <a:pPr marL="285750" indent="-285750">
              <a:lnSpc>
                <a:spcPts val="2000"/>
              </a:lnSpc>
              <a:buFont typeface="Arial" pitchFamily="34" charset="0"/>
              <a:buChar char="•"/>
            </a:pPr>
            <a:r>
              <a:rPr lang="uk-UA" sz="2400" dirty="0">
                <a:solidFill>
                  <a:schemeClr val="tx2"/>
                </a:solidFill>
              </a:rPr>
              <a:t>Навчання у щонайменше двох країнах </a:t>
            </a:r>
            <a:r>
              <a:rPr lang="uk-UA" sz="2400" dirty="0" err="1">
                <a:solidFill>
                  <a:schemeClr val="tx2"/>
                </a:solidFill>
              </a:rPr>
              <a:t>-учасницях</a:t>
            </a:r>
            <a:r>
              <a:rPr lang="uk-UA" sz="2400" dirty="0">
                <a:solidFill>
                  <a:schemeClr val="tx2"/>
                </a:solidFill>
              </a:rPr>
              <a:t> партнерства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uk-UA" sz="2400" dirty="0">
                <a:solidFill>
                  <a:schemeClr val="tx2"/>
                </a:solidFill>
              </a:rPr>
              <a:t>!</a:t>
            </a:r>
            <a:r>
              <a:rPr lang="en-US" sz="2400" dirty="0">
                <a:solidFill>
                  <a:schemeClr val="tx2"/>
                </a:solidFill>
              </a:rPr>
              <a:t>!</a:t>
            </a:r>
            <a:endParaRPr lang="uk-UA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uk-UA" dirty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85618" y="1283837"/>
            <a:ext cx="79446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Студентські можливості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ts val="3000"/>
              </a:lnSpc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Магістерські програми (ступенева мобільність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Катерина\Desktop\211655320710-08-1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2168193"/>
            <a:ext cx="226900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текст,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11DEC409-3B20-440D-9989-EF6ECFC6A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71" r="-2" b="17501"/>
          <a:stretch/>
        </p:blipFill>
        <p:spPr>
          <a:xfrm>
            <a:off x="4441244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Рисунок 4" descr="Изображение выглядит как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DDD6B67-ED1A-4801-A8A3-70128A386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0" r="-3" b="28116"/>
          <a:stretch/>
        </p:blipFill>
        <p:spPr>
          <a:xfrm>
            <a:off x="6265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Рисунок 2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655FC6A-731E-4035-B511-DFE3134A1F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29" r="2" b="2"/>
          <a:stretch/>
        </p:blipFill>
        <p:spPr>
          <a:xfrm>
            <a:off x="6235267" y="3427788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5" descr="Изображение выглядит как внутренний, пол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9D95D57-5E13-4B24-9603-DA37F9ED1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37" r="-2" b="4135"/>
          <a:stretch/>
        </p:blipFill>
        <p:spPr>
          <a:xfrm>
            <a:off x="20" y="3427788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77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1BB9D-4A00-4CE9-A9F1-EFF90A1C4BEF}"/>
              </a:ext>
            </a:extLst>
          </p:cNvPr>
          <p:cNvSpPr txBox="1"/>
          <p:nvPr/>
        </p:nvSpPr>
        <p:spPr>
          <a:xfrm>
            <a:off x="1991544" y="1371590"/>
            <a:ext cx="82089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/>
                </a:solidFill>
              </a:rPr>
              <a:t>Еразмус+ партнерства </a:t>
            </a:r>
          </a:p>
          <a:p>
            <a:r>
              <a:rPr lang="uk-UA" sz="2800" b="1" dirty="0">
                <a:solidFill>
                  <a:schemeClr val="tx2"/>
                </a:solidFill>
              </a:rPr>
              <a:t>Дніпровської політехніки з кредитної мобільності</a:t>
            </a:r>
          </a:p>
          <a:p>
            <a:endParaRPr lang="uk-UA" sz="2800" b="1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rgbClr val="0070C0"/>
                </a:solidFill>
              </a:rPr>
              <a:t>Польща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2"/>
                </a:solidFill>
              </a:rPr>
              <a:t>Німеччина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1"/>
                </a:solidFill>
              </a:rPr>
              <a:t>Австрія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accent1"/>
                </a:solidFill>
              </a:rPr>
              <a:t>Іспанія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Литва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Хорватія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Фінляндія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Угорщина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/>
              <a:t>Туреччина</a:t>
            </a:r>
            <a:endParaRPr lang="en-US" sz="2800" b="1" dirty="0"/>
          </a:p>
          <a:p>
            <a:endParaRPr lang="uk-UA" sz="2800" b="1" dirty="0"/>
          </a:p>
          <a:p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C601AE-FBDA-43F9-8E1D-9F77DBF3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892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581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paper miscellaneous Фотошпалери Розділ miscellaneous Номер 150 -  fotooboi земна куля, глобалізм, технології, зв'язок - замовити">
            <a:extLst>
              <a:ext uri="{FF2B5EF4-FFF2-40B4-BE49-F238E27FC236}">
                <a16:creationId xmlns:a16="http://schemas.microsoft.com/office/drawing/2014/main" id="{E1EC2148-A1B9-4C3E-9B57-93B2E0CB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32" y="2956570"/>
            <a:ext cx="3368168" cy="34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1A873-DF75-40E3-8F81-E58FD6D3642D}"/>
              </a:ext>
            </a:extLst>
          </p:cNvPr>
          <p:cNvSpPr txBox="1"/>
          <p:nvPr/>
        </p:nvSpPr>
        <p:spPr>
          <a:xfrm>
            <a:off x="2063552" y="980729"/>
            <a:ext cx="8235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</a:rPr>
              <a:t>Проєкти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 вихідної мобільності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DniproTech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2020-20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8739E-E29F-4AF8-84FD-AB06C7A10A51}"/>
              </a:ext>
            </a:extLst>
          </p:cNvPr>
          <p:cNvSpPr txBox="1"/>
          <p:nvPr/>
        </p:nvSpPr>
        <p:spPr>
          <a:xfrm flipH="1">
            <a:off x="2049860" y="2956570"/>
            <a:ext cx="5558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err="1"/>
              <a:t>Фрайберзька</a:t>
            </a:r>
            <a:r>
              <a:rPr lang="uk-UA" sz="2000" b="1" dirty="0"/>
              <a:t> гірнича академія, Німеччина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Університет </a:t>
            </a:r>
            <a:r>
              <a:rPr lang="uk-UA" sz="2000" b="1" dirty="0" err="1"/>
              <a:t>Лапернанти</a:t>
            </a:r>
            <a:r>
              <a:rPr lang="uk-UA" sz="2000" b="1" dirty="0"/>
              <a:t>, Фінляндія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Вільнюський технічний університет, Литва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err="1"/>
              <a:t>Ройтлінгенський</a:t>
            </a:r>
            <a:r>
              <a:rPr lang="uk-UA" sz="2000" b="1" dirty="0"/>
              <a:t> університет, Німеччина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err="1"/>
              <a:t>Есслінгенський</a:t>
            </a:r>
            <a:r>
              <a:rPr lang="uk-UA" sz="2000" b="1" dirty="0"/>
              <a:t> університет прикладних наук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47637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D6A90D-ACCC-4888-8E2E-D08CC8A0F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484784"/>
            <a:ext cx="8712968" cy="5127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5A516-02A2-4DF9-B2C2-16E42B41592F}"/>
              </a:ext>
            </a:extLst>
          </p:cNvPr>
          <p:cNvSpPr txBox="1"/>
          <p:nvPr/>
        </p:nvSpPr>
        <p:spPr>
          <a:xfrm flipH="1">
            <a:off x="6096000" y="476673"/>
            <a:ext cx="4788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tx2"/>
                </a:solidFill>
              </a:rPr>
              <a:t>Дистанційний </a:t>
            </a:r>
            <a:r>
              <a:rPr lang="en-US" sz="3200" b="1" dirty="0">
                <a:solidFill>
                  <a:schemeClr val="tx2"/>
                </a:solidFill>
              </a:rPr>
              <a:t>Erasmus+</a:t>
            </a:r>
            <a:endParaRPr lang="ru-RU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5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D608F5-7B89-489F-AC37-B4A39A1B723E}"/>
              </a:ext>
            </a:extLst>
          </p:cNvPr>
          <p:cNvSpPr txBox="1"/>
          <p:nvPr/>
        </p:nvSpPr>
        <p:spPr>
          <a:xfrm flipH="1">
            <a:off x="7788188" y="33265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Erasmus+ </a:t>
            </a:r>
            <a:r>
              <a:rPr lang="uk-UA" sz="3200" b="1" dirty="0">
                <a:solidFill>
                  <a:schemeClr val="tx2"/>
                </a:solidFill>
              </a:rPr>
              <a:t>випускники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" name="Picture 4" descr="Image may contain: 1 person, smiling, bicycle">
            <a:extLst>
              <a:ext uri="{FF2B5EF4-FFF2-40B4-BE49-F238E27FC236}">
                <a16:creationId xmlns:a16="http://schemas.microsoft.com/office/drawing/2014/main" id="{3B2D2247-7717-4CB8-8E00-EE271F5E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052736"/>
            <a:ext cx="5345034" cy="53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84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y contain: 8 people, people smiling, outdoor">
            <a:extLst>
              <a:ext uri="{FF2B5EF4-FFF2-40B4-BE49-F238E27FC236}">
                <a16:creationId xmlns:a16="http://schemas.microsoft.com/office/drawing/2014/main" id="{3DA018EF-3A88-4966-BEA6-505E7CFC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52389"/>
            <a:ext cx="897255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718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may contain: 4 people, people smiling, indoor">
            <a:extLst>
              <a:ext uri="{FF2B5EF4-FFF2-40B4-BE49-F238E27FC236}">
                <a16:creationId xmlns:a16="http://schemas.microsoft.com/office/drawing/2014/main" id="{439041BA-BA0F-4E40-A371-952F459C8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1844824"/>
            <a:ext cx="7350353" cy="401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B3B571-9532-4F6D-9897-7E5E2B88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248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Катерина\Desktop\10830885_777257249014397_3772963433290178577_o.jpg">
            <a:extLst>
              <a:ext uri="{FF2B5EF4-FFF2-40B4-BE49-F238E27FC236}">
                <a16:creationId xmlns:a16="http://schemas.microsoft.com/office/drawing/2014/main" id="{1C91D624-D46D-48F2-B039-47A66128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628800"/>
            <a:ext cx="7128792" cy="47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021B153-B7BB-433B-8429-E3E20C0C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6633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8905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892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Катерина\Desktop\1363078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226" y="2619737"/>
            <a:ext cx="321500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1544" y="1988841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uk-UA" dirty="0"/>
            </a:br>
            <a:endParaRPr lang="ru-RU" dirty="0"/>
          </a:p>
          <a:p>
            <a:r>
              <a:rPr lang="ru-RU" b="1" dirty="0" err="1">
                <a:solidFill>
                  <a:schemeClr val="tx2"/>
                </a:solidFill>
              </a:rPr>
              <a:t>Активність</a:t>
            </a:r>
            <a:r>
              <a:rPr lang="ru-RU" b="1" dirty="0">
                <a:solidFill>
                  <a:schemeClr val="tx2"/>
                </a:solidFill>
              </a:rPr>
              <a:t> та </a:t>
            </a:r>
            <a:r>
              <a:rPr lang="ru-RU" b="1" dirty="0" err="1">
                <a:solidFill>
                  <a:schemeClr val="tx2"/>
                </a:solidFill>
              </a:rPr>
              <a:t>відповідільність</a:t>
            </a:r>
            <a:endParaRPr lang="en-US" b="1" dirty="0">
              <a:solidFill>
                <a:schemeClr val="tx2"/>
              </a:solidFill>
            </a:endParaRPr>
          </a:p>
          <a:p>
            <a:pPr lvl="0"/>
            <a:r>
              <a:rPr lang="uk-UA" b="1" dirty="0">
                <a:solidFill>
                  <a:schemeClr val="tx2"/>
                </a:solidFill>
              </a:rPr>
              <a:t>Високі бали (диплом/довідка про успішність)</a:t>
            </a:r>
          </a:p>
          <a:p>
            <a:pPr lvl="0"/>
            <a:r>
              <a:rPr lang="uk-UA" b="1" dirty="0">
                <a:solidFill>
                  <a:schemeClr val="tx2"/>
                </a:solidFill>
              </a:rPr>
              <a:t>Знання англійської мови (не нижче В2)</a:t>
            </a:r>
            <a:endParaRPr lang="ru-RU" b="1" dirty="0">
              <a:solidFill>
                <a:schemeClr val="tx2"/>
              </a:solidFill>
            </a:endParaRPr>
          </a:p>
          <a:p>
            <a:pPr lvl="0"/>
            <a:r>
              <a:rPr lang="uk-UA" b="1" dirty="0">
                <a:solidFill>
                  <a:schemeClr val="tx2"/>
                </a:solidFill>
              </a:rPr>
              <a:t>Рекомендаційні листи (за потреби) </a:t>
            </a:r>
            <a:endParaRPr lang="ru-RU" b="1" dirty="0">
              <a:solidFill>
                <a:schemeClr val="tx2"/>
              </a:solidFill>
            </a:endParaRPr>
          </a:p>
          <a:p>
            <a:pPr lvl="0"/>
            <a:r>
              <a:rPr lang="uk-UA" b="1" dirty="0">
                <a:solidFill>
                  <a:schemeClr val="tx2"/>
                </a:solidFill>
              </a:rPr>
              <a:t>Заповнений </a:t>
            </a:r>
            <a:r>
              <a:rPr lang="en-US" b="1" dirty="0">
                <a:solidFill>
                  <a:schemeClr val="tx2"/>
                </a:solidFill>
              </a:rPr>
              <a:t>Learning Agreement</a:t>
            </a:r>
          </a:p>
          <a:p>
            <a:r>
              <a:rPr lang="uk-UA" b="1" dirty="0">
                <a:solidFill>
                  <a:srgbClr val="0070C0"/>
                </a:solidFill>
              </a:rPr>
              <a:t>Мотиваційний лист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uk-UA" b="1" dirty="0">
                <a:solidFill>
                  <a:srgbClr val="0070C0"/>
                </a:solidFill>
              </a:rPr>
              <a:t>С</a:t>
            </a:r>
            <a:r>
              <a:rPr lang="en-US" b="1" dirty="0">
                <a:solidFill>
                  <a:srgbClr val="0070C0"/>
                </a:solidFill>
              </a:rPr>
              <a:t>V (</a:t>
            </a:r>
            <a:r>
              <a:rPr lang="uk-UA" b="1" dirty="0">
                <a:solidFill>
                  <a:srgbClr val="0070C0"/>
                </a:solidFill>
              </a:rPr>
              <a:t>резюме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  <a:p>
            <a:endParaRPr lang="uk-UA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uk-UA" sz="4000" b="1" u="sng" dirty="0">
                <a:solidFill>
                  <a:srgbClr val="0070C0"/>
                </a:solidFill>
              </a:rPr>
              <a:t>Коли шукати конкурси</a:t>
            </a:r>
            <a:r>
              <a:rPr lang="uk-UA" sz="4000" u="sng" dirty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r>
              <a:rPr lang="uk-UA" sz="4000" b="1" dirty="0">
                <a:solidFill>
                  <a:srgbClr val="0070C0"/>
                </a:solidFill>
              </a:rPr>
              <a:t>жовтень – листопад</a:t>
            </a:r>
          </a:p>
          <a:p>
            <a:pPr marL="0" indent="0">
              <a:buNone/>
            </a:pPr>
            <a:r>
              <a:rPr lang="uk-UA" sz="4000" b="1" dirty="0">
                <a:solidFill>
                  <a:srgbClr val="0070C0"/>
                </a:solidFill>
              </a:rPr>
              <a:t>квітень-травень кожного року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1456" y="1124744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600" b="1" dirty="0">
                <a:solidFill>
                  <a:schemeClr val="tx2"/>
                </a:solidFill>
              </a:rPr>
              <a:t>Вимоги до кандидатів з метою участі </a:t>
            </a:r>
          </a:p>
          <a:p>
            <a:pPr lvl="0" algn="ctr"/>
            <a:r>
              <a:rPr lang="uk-UA" sz="3600" b="1" dirty="0">
                <a:solidFill>
                  <a:schemeClr val="tx2"/>
                </a:solidFill>
              </a:rPr>
              <a:t>в конкурсах з мобільності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21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56D310-7693-467B-AEB1-B85F90BD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913" y="1196753"/>
            <a:ext cx="3952875" cy="2524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D2ED1F-7388-4132-9C1B-F414D5580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19" y="4671671"/>
            <a:ext cx="3438525" cy="21812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4C67AA-106C-47CF-A78F-ABEF3F2AA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077073"/>
            <a:ext cx="4010025" cy="239077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B953FC7-F8A1-4992-93E4-C4DAEFFC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19" y="2794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F6C6F2-01C6-4AFE-B2D8-80BC6AA43721}"/>
              </a:ext>
            </a:extLst>
          </p:cNvPr>
          <p:cNvSpPr txBox="1"/>
          <p:nvPr/>
        </p:nvSpPr>
        <p:spPr>
          <a:xfrm>
            <a:off x="2295123" y="245830"/>
            <a:ext cx="823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Де шукати </a:t>
            </a:r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</a:rPr>
              <a:t>інфу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127EDC-BCCF-477F-9DF1-A9DDF232B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713" y="1202438"/>
            <a:ext cx="3657181" cy="3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37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016C962-8B0F-43CD-ADE4-7D476359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48" y="-88851"/>
            <a:ext cx="7238870" cy="13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F2DFA-2D4E-48E4-8053-D012FAF7D1C4}"/>
              </a:ext>
            </a:extLst>
          </p:cNvPr>
          <p:cNvSpPr txBox="1"/>
          <p:nvPr/>
        </p:nvSpPr>
        <p:spPr>
          <a:xfrm>
            <a:off x="2214098" y="848906"/>
            <a:ext cx="823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Де шукати </a:t>
            </a:r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</a:rPr>
              <a:t>інфу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D015A-A798-4877-8039-5C958053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880" y="1556792"/>
            <a:ext cx="8616179" cy="52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4" descr="Изображение выглядит как мусор&#10;&#10;Автоматически созданное описание">
            <a:extLst>
              <a:ext uri="{FF2B5EF4-FFF2-40B4-BE49-F238E27FC236}">
                <a16:creationId xmlns:a16="http://schemas.microsoft.com/office/drawing/2014/main" id="{E020D1E3-CECD-4D2E-9301-DE95D4598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4" r="-2" b="15534"/>
          <a:stretch/>
        </p:blipFill>
        <p:spPr>
          <a:xfrm>
            <a:off x="123405" y="196473"/>
            <a:ext cx="5862784" cy="3145663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3231AF5-F273-4B09-BDDD-C804F02E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7" r="-1" b="11560"/>
          <a:stretch/>
        </p:blipFill>
        <p:spPr>
          <a:xfrm>
            <a:off x="123407" y="3430344"/>
            <a:ext cx="2937537" cy="3047914"/>
          </a:xfrm>
          <a:prstGeom prst="rect">
            <a:avLst/>
          </a:prstGeom>
        </p:spPr>
      </p:pic>
      <p:pic>
        <p:nvPicPr>
          <p:cNvPr id="2" name="Рисунок 2" descr="Изображение выглядит как текст, человек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6937645-49A7-4709-9B0F-BD477DEFF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49" r="1" b="7803"/>
          <a:stretch/>
        </p:blipFill>
        <p:spPr>
          <a:xfrm>
            <a:off x="3138677" y="3431349"/>
            <a:ext cx="2857953" cy="3046909"/>
          </a:xfrm>
          <a:prstGeom prst="rect">
            <a:avLst/>
          </a:prstGeom>
        </p:spPr>
      </p:pic>
      <p:pic>
        <p:nvPicPr>
          <p:cNvPr id="6" name="Рисунок 6" descr="Изображение выглядит как пол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42F2EF1F-D8E3-4EFD-AB4C-A26A8FF78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29" r="9486" b="-1"/>
          <a:stretch/>
        </p:blipFill>
        <p:spPr>
          <a:xfrm>
            <a:off x="6090990" y="196474"/>
            <a:ext cx="5977604" cy="63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616CAB-6691-4334-B7C3-2655D651D621}"/>
              </a:ext>
            </a:extLst>
          </p:cNvPr>
          <p:cNvSpPr txBox="1"/>
          <p:nvPr/>
        </p:nvSpPr>
        <p:spPr>
          <a:xfrm>
            <a:off x="-1176808" y="539846"/>
            <a:ext cx="823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Де шукати </a:t>
            </a:r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</a:rPr>
              <a:t>інфу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F0E7D7-06DC-4A14-960C-69774D627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04" y="2060848"/>
            <a:ext cx="8067674" cy="3838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227E4-3D8D-497E-9263-97BF0DAAA9CF}"/>
              </a:ext>
            </a:extLst>
          </p:cNvPr>
          <p:cNvSpPr txBox="1"/>
          <p:nvPr/>
        </p:nvSpPr>
        <p:spPr>
          <a:xfrm flipH="1">
            <a:off x="5375920" y="613348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https://www.facebook.com/projects.nmu.org.ua/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34809-4DD7-4796-92EA-03C3AC55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405" y="215752"/>
            <a:ext cx="1125679" cy="10404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2735B6-F287-4516-AEE1-739C85598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405" y="332848"/>
            <a:ext cx="1125679" cy="104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014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FA758D-65A7-418F-BEA9-FE7DD363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21" y="872782"/>
            <a:ext cx="3327916" cy="586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0F2D5E-9984-47CF-86DC-761BD7412DED}"/>
              </a:ext>
            </a:extLst>
          </p:cNvPr>
          <p:cNvSpPr txBox="1"/>
          <p:nvPr/>
        </p:nvSpPr>
        <p:spPr>
          <a:xfrm>
            <a:off x="-1464840" y="153888"/>
            <a:ext cx="823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Де шукати </a:t>
            </a:r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</a:rPr>
              <a:t>інфу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F30D3F-A9DE-4817-A55C-344A1672A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14" y="341574"/>
            <a:ext cx="1125679" cy="10404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65FBBF-5B17-419A-8C7D-03487590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867" y="2740050"/>
            <a:ext cx="4143903" cy="41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56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F5C72-A297-4C16-97A1-D2D4C5D5B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01" y="246757"/>
            <a:ext cx="6356999" cy="63644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320975-5AC3-493E-83B9-FE528DB8ABFB}"/>
              </a:ext>
            </a:extLst>
          </p:cNvPr>
          <p:cNvSpPr/>
          <p:nvPr/>
        </p:nvSpPr>
        <p:spPr>
          <a:xfrm>
            <a:off x="2783632" y="1268760"/>
            <a:ext cx="216024" cy="547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0F6967-64B1-431B-9F6E-75C5261D688D}"/>
              </a:ext>
            </a:extLst>
          </p:cNvPr>
          <p:cNvSpPr/>
          <p:nvPr/>
        </p:nvSpPr>
        <p:spPr>
          <a:xfrm>
            <a:off x="2783632" y="119675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21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5862" y="2111649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500" b="1" dirty="0" err="1">
                <a:solidFill>
                  <a:schemeClr val="tx2"/>
                </a:solidFill>
              </a:rPr>
              <a:t>Жабчик</a:t>
            </a:r>
            <a:r>
              <a:rPr lang="uk-UA" sz="3500" b="1" dirty="0">
                <a:solidFill>
                  <a:schemeClr val="tx2"/>
                </a:solidFill>
              </a:rPr>
              <a:t> (Причина) Катерина Сергіївна</a:t>
            </a:r>
            <a:r>
              <a:rPr lang="uk-UA" b="1" dirty="0">
                <a:solidFill>
                  <a:schemeClr val="tx2"/>
                </a:solidFill>
              </a:rPr>
              <a:t>, </a:t>
            </a:r>
            <a:endParaRPr lang="en-US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2"/>
                </a:solidFill>
              </a:rPr>
              <a:t>Начальник відділу міжнародної академічної мобільності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prychyna.k.s@nmu.one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endParaRPr lang="uk-UA" b="1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uk-UA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 algn="r">
              <a:buNone/>
            </a:pPr>
            <a:r>
              <a:rPr lang="uk-UA" b="1" dirty="0">
                <a:solidFill>
                  <a:schemeClr val="tx2"/>
                </a:solidFill>
              </a:rPr>
              <a:t>Відділи міжнародної академічної мобільності </a:t>
            </a:r>
          </a:p>
          <a:p>
            <a:pPr marL="0" indent="0" algn="r">
              <a:buNone/>
            </a:pPr>
            <a:r>
              <a:rPr lang="uk-UA" b="1" dirty="0">
                <a:solidFill>
                  <a:schemeClr val="tx2"/>
                </a:solidFill>
              </a:rPr>
              <a:t>та міжнародних </a:t>
            </a:r>
            <a:r>
              <a:rPr lang="uk-UA" b="1" dirty="0" err="1">
                <a:solidFill>
                  <a:schemeClr val="tx2"/>
                </a:solidFill>
              </a:rPr>
              <a:t>проєктів</a:t>
            </a:r>
            <a:r>
              <a:rPr lang="uk-UA" b="1" dirty="0">
                <a:solidFill>
                  <a:schemeClr val="tx2"/>
                </a:solidFill>
              </a:rPr>
              <a:t>,</a:t>
            </a:r>
          </a:p>
          <a:p>
            <a:pPr marL="0" indent="0" algn="r">
              <a:buNone/>
            </a:pPr>
            <a:r>
              <a:rPr lang="uk-UA" b="1" u="sng" dirty="0">
                <a:solidFill>
                  <a:schemeClr val="tx2"/>
                </a:solidFill>
              </a:rPr>
              <a:t>                                                        4 корпус, кімн.33</a:t>
            </a:r>
            <a:endParaRPr lang="ru-RU" b="1" u="sng" dirty="0">
              <a:solidFill>
                <a:schemeClr val="tx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4046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uk-UA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27548" y="93852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u="sng" dirty="0">
                <a:solidFill>
                  <a:schemeClr val="accent1">
                    <a:lumMod val="75000"/>
                  </a:schemeClr>
                </a:solidFill>
              </a:rPr>
              <a:t>Контакти</a:t>
            </a:r>
            <a:endParaRPr lang="ru-RU" sz="3600" u="sng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F443406-52D5-486F-8D65-F156D1517A57}"/>
              </a:ext>
            </a:extLst>
          </p:cNvPr>
          <p:cNvCxnSpPr/>
          <p:nvPr/>
        </p:nvCxnSpPr>
        <p:spPr>
          <a:xfrm>
            <a:off x="6918076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DC61FF0-1DFE-4A88-8A8C-FFCB9C1EC876}"/>
              </a:ext>
            </a:extLst>
          </p:cNvPr>
          <p:cNvCxnSpPr/>
          <p:nvPr/>
        </p:nvCxnSpPr>
        <p:spPr>
          <a:xfrm>
            <a:off x="1775520" y="826943"/>
            <a:ext cx="33123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810E8-9297-42B4-8462-6E9310E1D2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3" y="176193"/>
            <a:ext cx="1528347" cy="119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811550D-75E0-4D29-8CE6-A11C0FA2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86" y="5369799"/>
            <a:ext cx="1151394" cy="115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99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4">
            <a:extLst>
              <a:ext uri="{FF2B5EF4-FFF2-40B4-BE49-F238E27FC236}">
                <a16:creationId xmlns:a16="http://schemas.microsoft.com/office/drawing/2014/main" id="{7242F531-FFC8-44F4-9DDE-6A38FD4AB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09576"/>
            <a:ext cx="42481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Науково-навчальний гемологічний центр </a:t>
            </a:r>
          </a:p>
        </p:txBody>
      </p:sp>
      <p:pic>
        <p:nvPicPr>
          <p:cNvPr id="2051" name="Рисунок 3">
            <a:extLst>
              <a:ext uri="{FF2B5EF4-FFF2-40B4-BE49-F238E27FC236}">
                <a16:creationId xmlns:a16="http://schemas.microsoft.com/office/drawing/2014/main" id="{8A581634-6A35-45E5-B2CD-E000D75E7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15888"/>
            <a:ext cx="2087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B95B19-9D79-47E5-B3B1-D5004F2CD857}"/>
              </a:ext>
            </a:extLst>
          </p:cNvPr>
          <p:cNvSpPr/>
          <p:nvPr/>
        </p:nvSpPr>
        <p:spPr>
          <a:xfrm>
            <a:off x="1558925" y="2005014"/>
            <a:ext cx="6121400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Курси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діагностики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кольорового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дорогоцінного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каміння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діагностики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визначення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якості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діамантів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uk-UA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3. Сучасне ювелірне мистецтво</a:t>
            </a:r>
          </a:p>
          <a:p>
            <a:pPr eaLnBrk="1" hangingPunct="1">
              <a:defRPr/>
            </a:pPr>
            <a:r>
              <a:rPr lang="uk-UA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4. Основи обробки ювелірних матеріалів</a:t>
            </a:r>
          </a:p>
          <a:p>
            <a:pPr eaLnBrk="1" hangingPunct="1">
              <a:defRPr/>
            </a:pP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Слухачі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отримують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практичні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навички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роботі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колекцією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дорогоцінного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каміння</a:t>
            </a:r>
            <a:r>
              <a:rPr lang="ru-RU" alt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Є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можливість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екскурсій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майстер-класів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школярів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студентів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організованих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груп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ru-RU" alt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3" name="Прямоугольник 4">
            <a:extLst>
              <a:ext uri="{FF2B5EF4-FFF2-40B4-BE49-F238E27FC236}">
                <a16:creationId xmlns:a16="http://schemas.microsoft.com/office/drawing/2014/main" id="{0167F478-18E1-4016-BEE9-2902983E2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172076"/>
            <a:ext cx="47355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ru-RU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Як нас знайти:</a:t>
            </a:r>
            <a:endParaRPr lang="ru-RU" altLang="ru-RU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корп. </a:t>
            </a: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ауд. </a:t>
            </a:r>
            <a:r>
              <a:rPr lang="ru-RU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301, 305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тел. 097 2733507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ru-RU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– Сергій Шевченко</a:t>
            </a:r>
          </a:p>
        </p:txBody>
      </p:sp>
      <p:sp>
        <p:nvSpPr>
          <p:cNvPr id="2054" name="Прямоугольник 4">
            <a:extLst>
              <a:ext uri="{FF2B5EF4-FFF2-40B4-BE49-F238E27FC236}">
                <a16:creationId xmlns:a16="http://schemas.microsoft.com/office/drawing/2014/main" id="{13E59D94-0A14-471A-8D25-9680591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38" y="5788026"/>
            <a:ext cx="379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ru-RU" sz="2000" b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http://gem.nmu.org.ua/</a:t>
            </a:r>
            <a:r>
              <a:rPr lang="en-GB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shevchenko.s.v@nmu.one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Прямоугольник 1">
            <a:extLst>
              <a:ext uri="{FF2B5EF4-FFF2-40B4-BE49-F238E27FC236}">
                <a16:creationId xmlns:a16="http://schemas.microsoft.com/office/drawing/2014/main" id="{ED568132-0359-4489-B2CB-C77E21E4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014" y="5181600"/>
            <a:ext cx="257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gemmologyntudp</a:t>
            </a:r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9" descr="Картинки по запросу instagram">
            <a:extLst>
              <a:ext uri="{FF2B5EF4-FFF2-40B4-BE49-F238E27FC236}">
                <a16:creationId xmlns:a16="http://schemas.microsoft.com/office/drawing/2014/main" id="{A7DAC1B5-81E8-461E-8BCF-493D922B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r="14584" b="5859"/>
          <a:stretch>
            <a:fillRect/>
          </a:stretch>
        </p:blipFill>
        <p:spPr bwMode="auto">
          <a:xfrm>
            <a:off x="6627813" y="4870450"/>
            <a:ext cx="10795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2">
            <a:extLst>
              <a:ext uri="{FF2B5EF4-FFF2-40B4-BE49-F238E27FC236}">
                <a16:creationId xmlns:a16="http://schemas.microsoft.com/office/drawing/2014/main" id="{013E686F-D151-4AF5-8D6E-52EB5AB86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26637" b="42650"/>
          <a:stretch>
            <a:fillRect/>
          </a:stretch>
        </p:blipFill>
        <p:spPr bwMode="auto">
          <a:xfrm>
            <a:off x="2279650" y="488950"/>
            <a:ext cx="8953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1">
            <a:extLst>
              <a:ext uri="{FF2B5EF4-FFF2-40B4-BE49-F238E27FC236}">
                <a16:creationId xmlns:a16="http://schemas.microsoft.com/office/drawing/2014/main" id="{7DAA537C-900D-470D-8144-CE8482F25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2611438"/>
            <a:ext cx="3008313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6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1B12AA2-9EAD-4EDF-B0BA-740B681A8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704176"/>
            <a:ext cx="10363200" cy="1470025"/>
          </a:xfrm>
        </p:spPr>
        <p:txBody>
          <a:bodyPr>
            <a:noAutofit/>
          </a:bodyPr>
          <a:lstStyle/>
          <a:p>
            <a:r>
              <a:rPr lang="uk-UA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Регіональний спеціалізований центр з компетенції </a:t>
            </a:r>
            <a:r>
              <a:rPr lang="uk-UA" sz="4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мехатроніка</a:t>
            </a:r>
            <a:br>
              <a:rPr lang="uk-UA" sz="4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</a:br>
            <a:r>
              <a:rPr lang="uk-UA" sz="4000" b="1" i="0" dirty="0">
                <a:solidFill>
                  <a:srgbClr val="0B3A5B"/>
                </a:solidFill>
                <a:effectLst/>
                <a:latin typeface="Open Sans" panose="020B0606030504020204" pitchFamily="34" charset="0"/>
              </a:rPr>
              <a:t>“</a:t>
            </a:r>
            <a:r>
              <a:rPr lang="en-US" sz="4000" b="1" i="0" dirty="0">
                <a:solidFill>
                  <a:srgbClr val="0B3A5B"/>
                </a:solidFill>
                <a:effectLst/>
                <a:latin typeface="Open Sans" panose="020B0606030504020204" pitchFamily="34" charset="0"/>
              </a:rPr>
              <a:t>WorldSkills Ukraine”</a:t>
            </a:r>
            <a:br>
              <a:rPr lang="en-US" sz="4000" b="1" i="0" dirty="0">
                <a:solidFill>
                  <a:srgbClr val="0B3A5B"/>
                </a:solidFill>
                <a:effectLst/>
                <a:latin typeface="Open Sans" panose="020B0606030504020204" pitchFamily="34" charset="0"/>
              </a:rPr>
            </a:br>
            <a:r>
              <a:rPr lang="uk-UA" sz="1800" b="1" dirty="0">
                <a:solidFill>
                  <a:srgbClr val="000000"/>
                </a:solidFill>
                <a:latin typeface="Open Sans" panose="020B0606030504020204" pitchFamily="34" charset="0"/>
              </a:rPr>
              <a:t>Національного</a:t>
            </a:r>
            <a:r>
              <a:rPr lang="ru-RU" sz="1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uk-UA" sz="1800" b="1" dirty="0">
                <a:solidFill>
                  <a:srgbClr val="000000"/>
                </a:solidFill>
                <a:latin typeface="Open Sans" panose="020B0606030504020204" pitchFamily="34" charset="0"/>
              </a:rPr>
              <a:t>технічного університету «Дніпровська політехніка</a:t>
            </a:r>
            <a:r>
              <a:rPr lang="uk-UA" sz="18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»</a:t>
            </a:r>
            <a:endParaRPr lang="uk-UA" sz="4000" dirty="0"/>
          </a:p>
        </p:txBody>
      </p:sp>
      <p:pic>
        <p:nvPicPr>
          <p:cNvPr id="11" name="Рисунок 10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278C538A-CBA7-4970-85F2-5BD722E65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" y="9235"/>
            <a:ext cx="3376014" cy="1419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5BCB2E-AEF3-4F32-B3C5-8AD904BBDFC5}"/>
              </a:ext>
            </a:extLst>
          </p:cNvPr>
          <p:cNvSpPr txBox="1"/>
          <p:nvPr/>
        </p:nvSpPr>
        <p:spPr>
          <a:xfrm>
            <a:off x="933450" y="5853667"/>
            <a:ext cx="653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Адреса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49005, Україна, м. Дніпро, </a:t>
            </a:r>
            <a:r>
              <a:rPr lang="uk-UA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просп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Д. Яворницького, 19, </a:t>
            </a:r>
            <a:r>
              <a:rPr lang="uk-UA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корп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5, </a:t>
            </a:r>
            <a:r>
              <a:rPr lang="uk-UA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ауд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35, 31.</a:t>
            </a:r>
          </a:p>
          <a:p>
            <a:r>
              <a:rPr lang="uk-UA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Керівник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Боровик Роман Олексійович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uk-UA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borovyk.r.o@nmu.one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uk-UA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4C8578FB-5C22-4655-8441-1C12FB14A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4125" y="4551539"/>
            <a:ext cx="1905000" cy="1905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670C3E-02D6-4526-8F55-7F841F4767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8" r="4188"/>
          <a:stretch/>
        </p:blipFill>
        <p:spPr>
          <a:xfrm>
            <a:off x="10434379" y="9235"/>
            <a:ext cx="1689520" cy="16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176911B-5E9F-49DF-BD23-92E135731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03" r="17804"/>
          <a:stretch/>
        </p:blipFill>
        <p:spPr>
          <a:xfrm>
            <a:off x="7895941" y="3016306"/>
            <a:ext cx="2070669" cy="1428750"/>
          </a:xfrm>
          <a:prstGeom prst="rect">
            <a:avLst/>
          </a:prstGeom>
        </p:spPr>
      </p:pic>
      <p:pic>
        <p:nvPicPr>
          <p:cNvPr id="19" name="Рисунок 18" descr="Зображення, що містить текст, картинка, векторна графіка&#10;&#10;Автоматично згенерований опис">
            <a:extLst>
              <a:ext uri="{FF2B5EF4-FFF2-40B4-BE49-F238E27FC236}">
                <a16:creationId xmlns:a16="http://schemas.microsoft.com/office/drawing/2014/main" id="{5B485362-F889-4A65-89A9-14AD18B2D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690" y="1032247"/>
            <a:ext cx="1376050" cy="1458613"/>
          </a:xfrm>
          <a:prstGeom prst="rect">
            <a:avLst/>
          </a:prstGeom>
        </p:spPr>
      </p:pic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E3E8DE43-5EDD-41C9-8026-B26840EC4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282536"/>
              </p:ext>
            </p:extLst>
          </p:nvPr>
        </p:nvGraphicFramePr>
        <p:xfrm>
          <a:off x="280431" y="284462"/>
          <a:ext cx="7625320" cy="584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16F33E0-CD71-488F-865B-C48A8366E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5941" y="834569"/>
            <a:ext cx="1797050" cy="185397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1E0966-4117-4192-89D9-DA1E31D2CC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0214" y="3113418"/>
            <a:ext cx="1234526" cy="12345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663B73-F214-4F57-A0F4-82538687D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5941" y="4772822"/>
            <a:ext cx="1292464" cy="12985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F0AB96E-DC37-44FE-B5E1-63AF1933D7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51810" y="4772822"/>
            <a:ext cx="2062930" cy="10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0" y="220663"/>
            <a:ext cx="11817350" cy="963612"/>
          </a:xfrm>
          <a:prstGeom prst="rect">
            <a:avLst/>
          </a:prstGeom>
          <a:ln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uk-UA" sz="2800" b="1">
              <a:solidFill>
                <a:srgbClr val="3146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rgbClr val="3146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0" y="1926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>
                <a:ln>
                  <a:noFill/>
                </a:ln>
                <a:solidFill>
                  <a:srgbClr val="314663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Технічне забезпечення тренувань студентських команд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14663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854" y="3681628"/>
            <a:ext cx="2854411" cy="26219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7536" t="5426" r="6664"/>
          <a:stretch/>
        </p:blipFill>
        <p:spPr>
          <a:xfrm>
            <a:off x="8920854" y="1320285"/>
            <a:ext cx="2854411" cy="2483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2" y="1608457"/>
            <a:ext cx="4217773" cy="4148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58" y="1747815"/>
            <a:ext cx="4007863" cy="2849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477" y="4207633"/>
            <a:ext cx="1453896" cy="2340864"/>
          </a:xfrm>
          <a:prstGeom prst="rect">
            <a:avLst/>
          </a:prstGeom>
        </p:spPr>
      </p:pic>
      <p:pic>
        <p:nvPicPr>
          <p:cNvPr id="10" name="Графіка 9">
            <a:extLst>
              <a:ext uri="{FF2B5EF4-FFF2-40B4-BE49-F238E27FC236}">
                <a16:creationId xmlns:a16="http://schemas.microsoft.com/office/drawing/2014/main" id="{5A1C4557-3019-4B58-9CAA-5B31910DE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000" t="38728" r="9815" b="37778"/>
          <a:stretch/>
        </p:blipFill>
        <p:spPr>
          <a:xfrm>
            <a:off x="3247195" y="5535614"/>
            <a:ext cx="3207801" cy="6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4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0" y="220663"/>
            <a:ext cx="11817350" cy="963612"/>
          </a:xfrm>
          <a:ln/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uk-UA" sz="2800" b="1" dirty="0">
              <a:solidFill>
                <a:srgbClr val="3146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endParaRPr lang="en-US" sz="2400" b="1" dirty="0">
              <a:solidFill>
                <a:srgbClr val="3146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29" t="2968" r="5376" b="5359"/>
          <a:stretch/>
        </p:blipFill>
        <p:spPr>
          <a:xfrm>
            <a:off x="296213" y="811368"/>
            <a:ext cx="3284113" cy="2601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313" b="10846"/>
          <a:stretch/>
        </p:blipFill>
        <p:spPr>
          <a:xfrm>
            <a:off x="8231818" y="746615"/>
            <a:ext cx="3941478" cy="211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169" t="8268" r="2249" b="5733"/>
          <a:stretch/>
        </p:blipFill>
        <p:spPr>
          <a:xfrm>
            <a:off x="19334" y="3412901"/>
            <a:ext cx="3941478" cy="2459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452" t="10350" r="995" b="16582"/>
          <a:stretch/>
        </p:blipFill>
        <p:spPr>
          <a:xfrm>
            <a:off x="7124507" y="4351383"/>
            <a:ext cx="3078050" cy="1803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4188" t="4988" r="8543" b="5202"/>
          <a:stretch/>
        </p:blipFill>
        <p:spPr>
          <a:xfrm>
            <a:off x="9520247" y="2778839"/>
            <a:ext cx="2653049" cy="20477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17931" b="11454"/>
          <a:stretch/>
        </p:blipFill>
        <p:spPr>
          <a:xfrm>
            <a:off x="4466747" y="1564386"/>
            <a:ext cx="3258503" cy="1725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0555" t="2994" r="5180" b="5244"/>
          <a:stretch/>
        </p:blipFill>
        <p:spPr>
          <a:xfrm>
            <a:off x="3960812" y="3802709"/>
            <a:ext cx="3232598" cy="2640169"/>
          </a:xfrm>
          <a:prstGeom prst="rect">
            <a:avLst/>
          </a:prstGeom>
        </p:spPr>
      </p:pic>
      <p:sp>
        <p:nvSpPr>
          <p:cNvPr id="14" name="AutoShape 6" descr="https://www.fischertechnik.de/-/media/national/samples/logos/logo-fischertechnik.ashx?h=36&amp;w=409&amp;la=en&amp;hash=E632BAF087C0BDD677D2BF052814532FC1179E7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0" y="1926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314663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Технічне забезпечення тренувань шкільних команд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14663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Графіка 14">
            <a:extLst>
              <a:ext uri="{FF2B5EF4-FFF2-40B4-BE49-F238E27FC236}">
                <a16:creationId xmlns:a16="http://schemas.microsoft.com/office/drawing/2014/main" id="{1AEF4484-8111-46E8-83F8-BDB64DD6A9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1481" t="43611" r="10926" b="43472"/>
          <a:stretch/>
        </p:blipFill>
        <p:spPr>
          <a:xfrm>
            <a:off x="3391365" y="3190706"/>
            <a:ext cx="5321328" cy="5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FD0FD34C-28FF-4E2C-99D6-1A4661230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755155"/>
              </p:ext>
            </p:extLst>
          </p:nvPr>
        </p:nvGraphicFramePr>
        <p:xfrm>
          <a:off x="590549" y="413860"/>
          <a:ext cx="6459873" cy="6129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Зображення, що містить текст, у приміщенні, особа, стеля&#10;&#10;Автоматично згенерований опис">
            <a:extLst>
              <a:ext uri="{FF2B5EF4-FFF2-40B4-BE49-F238E27FC236}">
                <a16:creationId xmlns:a16="http://schemas.microsoft.com/office/drawing/2014/main" id="{EDCF566B-AB89-4430-8BA7-B2524A103B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639050" y="251935"/>
            <a:ext cx="1800000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841511-DD43-4D24-B3D0-4884F7DA5C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291" r="32968" b="-1291"/>
          <a:stretch/>
        </p:blipFill>
        <p:spPr>
          <a:xfrm>
            <a:off x="9770503" y="1353439"/>
            <a:ext cx="1800000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5" name="Рисунок 24" descr="Зображення, що містить текст, особа, чоловік,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F5C780D4-6AC0-4EEB-BBD2-8FF425790B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0" t="-31" r="8900" b="31"/>
          <a:stretch/>
        </p:blipFill>
        <p:spPr>
          <a:xfrm>
            <a:off x="7733325" y="2454943"/>
            <a:ext cx="1800000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7" name="Рисунок 26" descr="Зображення, що містить текст, підлог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A038B6E5-4C71-4094-A7DC-63D9236EB3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3655" r="14726" b="8"/>
          <a:stretch/>
        </p:blipFill>
        <p:spPr>
          <a:xfrm>
            <a:off x="9830128" y="3556446"/>
            <a:ext cx="1771453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9" name="Рисунок 28" descr="Зображення, що містить текст, візитка&#10;&#10;Автоматично згенерований опис">
            <a:extLst>
              <a:ext uri="{FF2B5EF4-FFF2-40B4-BE49-F238E27FC236}">
                <a16:creationId xmlns:a16="http://schemas.microsoft.com/office/drawing/2014/main" id="{7B04113D-7AFF-4340-8D5A-DD7F4E9C89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776075" y="4657949"/>
            <a:ext cx="1800000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CBAB18E-2CD3-4712-B5C6-D37428977F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1291" r="32968" b="-1291"/>
          <a:stretch/>
        </p:blipFill>
        <p:spPr>
          <a:xfrm>
            <a:off x="9770503" y="1353439"/>
            <a:ext cx="1800000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1" name="Рисунок 30" descr="Зображення, що містить текст, підлог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C4B0BC6B-3ED9-4C2B-BC2D-68AEEBAAFF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3655" r="14726" b="8"/>
          <a:stretch/>
        </p:blipFill>
        <p:spPr>
          <a:xfrm>
            <a:off x="9830128" y="3556446"/>
            <a:ext cx="1771453" cy="1800000"/>
          </a:xfrm>
          <a:prstGeom prst="flowChartConnector">
            <a:avLst/>
          </a:prstGeom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chemeClr val="accent1">
                    <a:lumMod val="45000"/>
                    <a:lumOff val="55000"/>
                  </a:schemeClr>
                </a:gs>
                <a:gs pos="5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154815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235715B-A94B-491F-9C15-8283580B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181" y="324633"/>
            <a:ext cx="4434214" cy="4444652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D6EB2BF7-DD96-4652-A7DC-1F663A426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38" y="324633"/>
            <a:ext cx="4444652" cy="4444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B23241-EDC8-4358-92F4-E7DC20C9EFD1}"/>
              </a:ext>
            </a:extLst>
          </p:cNvPr>
          <p:cNvSpPr txBox="1"/>
          <p:nvPr/>
        </p:nvSpPr>
        <p:spPr>
          <a:xfrm>
            <a:off x="973768" y="5002974"/>
            <a:ext cx="644881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пр. </a:t>
            </a:r>
            <a:r>
              <a:rPr lang="ru-RU" dirty="0" err="1">
                <a:solidFill>
                  <a:schemeClr val="bg1"/>
                </a:solidFill>
                <a:ea typeface="+mn-lt"/>
                <a:cs typeface="+mn-lt"/>
              </a:rPr>
              <a:t>Яворницького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 19, НТУ "ДП", 10 корп. 205 ауд.</a:t>
            </a:r>
          </a:p>
          <a:p>
            <a:r>
              <a:rPr lang="ru-RU" dirty="0" err="1">
                <a:solidFill>
                  <a:schemeClr val="bg1"/>
                </a:solidFill>
                <a:ea typeface="+mn-lt"/>
                <a:cs typeface="+mn-lt"/>
              </a:rPr>
              <a:t>Зв'язатися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 з нами:</a:t>
            </a:r>
            <a:endParaRPr lang="ru-RU">
              <a:solidFill>
                <a:schemeClr val="bg1"/>
              </a:solidFill>
              <a:cs typeface="Calibri"/>
            </a:endParaRPr>
          </a:p>
          <a:p>
            <a:r>
              <a:rPr lang="ru-RU" dirty="0" err="1">
                <a:solidFill>
                  <a:schemeClr val="bg1"/>
                </a:solidFill>
                <a:ea typeface="+mn-lt"/>
                <a:cs typeface="+mn-lt"/>
              </a:rPr>
              <a:t>e-mail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bi@nmu.one</a:t>
            </a:r>
            <a:endParaRPr lang="ru-RU">
              <a:solidFill>
                <a:schemeClr val="bg1"/>
              </a:solidFill>
              <a:cs typeface="Calibri"/>
            </a:endParaRPr>
          </a:p>
          <a:p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телефон: (097)274-27-80</a:t>
            </a:r>
            <a:endParaRPr lang="ru-RU">
              <a:solidFill>
                <a:schemeClr val="bg1"/>
              </a:solidFill>
              <a:cs typeface="Calibri"/>
            </a:endParaRPr>
          </a:p>
          <a:p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(063)725-45-85</a:t>
            </a:r>
            <a:endParaRPr lang="ru-RU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0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Текст 4"/>
          <p:cNvSpPr>
            <a:spLocks noGrp="1"/>
          </p:cNvSpPr>
          <p:nvPr>
            <p:ph type="body" sz="quarter" idx="11"/>
          </p:nvPr>
        </p:nvSpPr>
        <p:spPr bwMode="auto">
          <a:xfrm>
            <a:off x="652463" y="6326188"/>
            <a:ext cx="9961562" cy="2349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D125F8-1E89-4260-80C8-C126E925FC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23246"/>
          <a:stretch/>
        </p:blipFill>
        <p:spPr>
          <a:xfrm>
            <a:off x="268485" y="1051213"/>
            <a:ext cx="2160000" cy="2160000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A1AB66-9A76-4841-A2A9-DC74FA718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2813552" y="1065155"/>
            <a:ext cx="2160000" cy="2160000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80A3E2-2D00-4EC7-B183-8A0D36EF2D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25321"/>
          <a:stretch/>
        </p:blipFill>
        <p:spPr>
          <a:xfrm>
            <a:off x="5251029" y="1061714"/>
            <a:ext cx="2160000" cy="2160000"/>
          </a:xfrm>
          <a:prstGeom prst="ellipse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666B18-92D1-4637-9D5D-C1A3ED8D18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>
          <a:xfrm>
            <a:off x="9893064" y="1051213"/>
            <a:ext cx="2160000" cy="2160000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6C2D8A-C7C8-4851-8F59-7561845F1B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b="25124"/>
          <a:stretch/>
        </p:blipFill>
        <p:spPr>
          <a:xfrm>
            <a:off x="7586043" y="1070324"/>
            <a:ext cx="2160000" cy="2160000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00AD3D-6C7A-45B4-8F75-BF06D9C6E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>
          <a:xfrm>
            <a:off x="2646849" y="3688980"/>
            <a:ext cx="2160000" cy="2160000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5AD820-6859-4867-AAD4-967C4472A6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24233"/>
          <a:stretch/>
        </p:blipFill>
        <p:spPr>
          <a:xfrm>
            <a:off x="7537129" y="3688980"/>
            <a:ext cx="2160000" cy="2160000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E246A0-7145-4506-A61B-0B26F2F3AA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20637"/>
          <a:stretch/>
        </p:blipFill>
        <p:spPr>
          <a:xfrm>
            <a:off x="5198892" y="3688980"/>
            <a:ext cx="2160000" cy="2160000"/>
          </a:xfrm>
          <a:prstGeom prst="ellipse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73936C82-CE4D-4023-8DC9-1151D6829AC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9263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uk-UA" sz="4000" b="1" dirty="0">
                <a:solidFill>
                  <a:srgbClr val="3146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Команда</a:t>
            </a:r>
            <a:endParaRPr lang="ru-RU" sz="4000" b="1" dirty="0">
              <a:solidFill>
                <a:srgbClr val="31466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5F4F3-58C9-4960-8906-D315E0904C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t="12817" r="21896" b="12757"/>
          <a:stretch/>
        </p:blipFill>
        <p:spPr>
          <a:xfrm rot="5400000">
            <a:off x="9791359" y="3613682"/>
            <a:ext cx="2287246" cy="2289110"/>
          </a:xfrm>
          <a:prstGeom prst="ellipse">
            <a:avLst/>
          </a:prstGeom>
        </p:spPr>
      </p:pic>
      <p:pic>
        <p:nvPicPr>
          <p:cNvPr id="5" name="Рисунок 4" descr="Зображення, що містить смугастий&#10;&#10;Автоматично згенерований опис">
            <a:extLst>
              <a:ext uri="{FF2B5EF4-FFF2-40B4-BE49-F238E27FC236}">
                <a16:creationId xmlns:a16="http://schemas.microsoft.com/office/drawing/2014/main" id="{F09620A2-44E3-4507-82E6-9C525301E5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r="6203" b="8487"/>
          <a:stretch/>
        </p:blipFill>
        <p:spPr>
          <a:xfrm rot="5400000">
            <a:off x="267402" y="3636626"/>
            <a:ext cx="2251419" cy="22492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566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>
            <a:extLst>
              <a:ext uri="{FF2B5EF4-FFF2-40B4-BE49-F238E27FC236}">
                <a16:creationId xmlns:a16="http://schemas.microsoft.com/office/drawing/2014/main" id="{F629CACD-375C-4EEF-B3FF-A103F70E1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4000" dirty="0"/>
              <a:t>Take and do!</a:t>
            </a:r>
            <a:endParaRPr lang="uk-UA" sz="40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7F47B4-36EC-4ED9-9D39-AAB77932D3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F7C5D4-B1B7-4205-A129-CC27299A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76" b="10081"/>
          <a:stretch/>
        </p:blipFill>
        <p:spPr>
          <a:xfrm>
            <a:off x="3238502" y="2239347"/>
            <a:ext cx="5714996" cy="26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372" y="284988"/>
            <a:ext cx="3357372" cy="13334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6095" y="141731"/>
            <a:ext cx="12204700" cy="6714490"/>
            <a:chOff x="-6095" y="141731"/>
            <a:chExt cx="12204700" cy="67144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3432" y="141731"/>
              <a:ext cx="6066282" cy="67139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6236" y="344422"/>
              <a:ext cx="3925062" cy="64823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26051"/>
              <a:ext cx="5488686" cy="23858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612636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2192000" y="4572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6612636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20"/>
                  </a:moveTo>
                  <a:lnTo>
                    <a:pt x="12192000" y="4572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59" y="1173480"/>
              <a:ext cx="6477000" cy="29657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4108" y="5097792"/>
              <a:ext cx="1369313" cy="4015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60635" y="5097792"/>
              <a:ext cx="2049018" cy="4015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7684" y="5414771"/>
              <a:ext cx="596646" cy="34518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6304" y="5414771"/>
              <a:ext cx="3926586" cy="34518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2020" y="5689091"/>
              <a:ext cx="3193542" cy="34518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462519" y="5027204"/>
            <a:ext cx="4133215" cy="90741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 indent="1123315" algn="r">
              <a:lnSpc>
                <a:spcPct val="147700"/>
              </a:lnSpc>
              <a:spcBef>
                <a:spcPts val="195"/>
              </a:spcBef>
            </a:pPr>
            <a:r>
              <a:rPr sz="1400" b="1" i="1" dirty="0">
                <a:solidFill>
                  <a:srgbClr val="FFFFFF"/>
                </a:solidFill>
                <a:latin typeface="Arial"/>
                <a:cs typeface="Arial"/>
              </a:rPr>
              <a:t>Малашкевич</a:t>
            </a:r>
            <a:r>
              <a:rPr sz="14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Дмитро</a:t>
            </a:r>
            <a:r>
              <a:rPr sz="14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FFFF"/>
                </a:solidFill>
                <a:latin typeface="Arial"/>
                <a:cs typeface="Arial"/>
              </a:rPr>
              <a:t>Сергійович </a:t>
            </a:r>
            <a:r>
              <a:rPr sz="1400" b="1" i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Arial"/>
                <a:cs typeface="Arial"/>
              </a:rPr>
              <a:t>к.т.н.,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доцент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кафедри</a:t>
            </a:r>
            <a:r>
              <a:rPr sz="1200" b="1" i="1" spc="-5" dirty="0">
                <a:solidFill>
                  <a:srgbClr val="FFFFFF"/>
                </a:solidFill>
                <a:latin typeface="Arial"/>
                <a:cs typeface="Arial"/>
              </a:rPr>
              <a:t> гірничої</a:t>
            </a:r>
            <a:r>
              <a:rPr sz="1200" b="1" i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інженерії</a:t>
            </a:r>
            <a:r>
              <a:rPr sz="12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Arial"/>
                <a:cs typeface="Arial"/>
              </a:rPr>
              <a:t>та освіти, </a:t>
            </a:r>
            <a:r>
              <a:rPr sz="1200" b="1" i="1" spc="-3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Arial"/>
                <a:cs typeface="Arial"/>
              </a:rPr>
              <a:t>Директор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Центру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Arial"/>
                <a:cs typeface="Arial"/>
              </a:rPr>
              <a:t>Цифрової</a:t>
            </a:r>
            <a:r>
              <a:rPr sz="1200" b="1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Інженерії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5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4" name="object 4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4703064"/>
            <a:ext cx="12192000" cy="1569720"/>
          </a:xfrm>
          <a:custGeom>
            <a:avLst/>
            <a:gdLst/>
            <a:ahLst/>
            <a:cxnLst/>
            <a:rect l="l" t="t" r="r" b="b"/>
            <a:pathLst>
              <a:path w="12192000" h="1569720">
                <a:moveTo>
                  <a:pt x="12192000" y="0"/>
                </a:moveTo>
                <a:lnTo>
                  <a:pt x="0" y="0"/>
                </a:lnTo>
                <a:lnTo>
                  <a:pt x="0" y="1569720"/>
                </a:lnTo>
                <a:lnTo>
                  <a:pt x="12192000" y="15697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739" y="4686071"/>
            <a:ext cx="1203388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Мета </a:t>
            </a:r>
            <a:r>
              <a:rPr sz="1600" b="1" spc="-5" dirty="0">
                <a:latin typeface="Arial"/>
                <a:cs typeface="Arial"/>
              </a:rPr>
              <a:t>центру </a:t>
            </a:r>
            <a:r>
              <a:rPr sz="1600" spc="415" dirty="0">
                <a:latin typeface="Microsoft Sans Serif"/>
                <a:cs typeface="Microsoft Sans Serif"/>
              </a:rPr>
              <a:t>– </a:t>
            </a:r>
            <a:r>
              <a:rPr sz="1600" spc="-10" dirty="0">
                <a:latin typeface="Microsoft Sans Serif"/>
                <a:cs typeface="Microsoft Sans Serif"/>
              </a:rPr>
              <a:t>сучасна </a:t>
            </a:r>
            <a:r>
              <a:rPr sz="1600" spc="-25" dirty="0">
                <a:latin typeface="Microsoft Sans Serif"/>
                <a:cs typeface="Microsoft Sans Serif"/>
              </a:rPr>
              <a:t>якісна підготовка </a:t>
            </a:r>
            <a:r>
              <a:rPr sz="1600" spc="-10" dirty="0">
                <a:latin typeface="Microsoft Sans Serif"/>
                <a:cs typeface="Microsoft Sans Serif"/>
              </a:rPr>
              <a:t>студентів </a:t>
            </a:r>
            <a:r>
              <a:rPr sz="1600" spc="-5" dirty="0">
                <a:latin typeface="Microsoft Sans Serif"/>
                <a:cs typeface="Microsoft Sans Serif"/>
              </a:rPr>
              <a:t>в </a:t>
            </a:r>
            <a:r>
              <a:rPr sz="1600" spc="-10" dirty="0">
                <a:latin typeface="Microsoft Sans Serif"/>
                <a:cs typeface="Microsoft Sans Serif"/>
              </a:rPr>
              <a:t>частині </a:t>
            </a:r>
            <a:r>
              <a:rPr sz="1600" spc="-15" dirty="0">
                <a:latin typeface="Microsoft Sans Serif"/>
                <a:cs typeface="Microsoft Sans Serif"/>
              </a:rPr>
              <a:t>володіння </a:t>
            </a:r>
            <a:r>
              <a:rPr sz="1600" spc="-10" dirty="0">
                <a:latin typeface="Microsoft Sans Serif"/>
                <a:cs typeface="Microsoft Sans Serif"/>
              </a:rPr>
              <a:t>цифровими </a:t>
            </a:r>
            <a:r>
              <a:rPr sz="1600" spc="-15" dirty="0">
                <a:latin typeface="Microsoft Sans Serif"/>
                <a:cs typeface="Microsoft Sans Serif"/>
              </a:rPr>
              <a:t>технологіями, </a:t>
            </a:r>
            <a:r>
              <a:rPr sz="1600" spc="-10" dirty="0">
                <a:latin typeface="Microsoft Sans Serif"/>
                <a:cs typeface="Microsoft Sans Serif"/>
              </a:rPr>
              <a:t>професійним </a:t>
            </a:r>
            <a:r>
              <a:rPr sz="1600" spc="-20" dirty="0">
                <a:latin typeface="Microsoft Sans Serif"/>
                <a:cs typeface="Microsoft Sans Serif"/>
              </a:rPr>
              <a:t>програмним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забезпеченням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моделювання,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візуалізації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і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проектування</a:t>
            </a:r>
            <a:r>
              <a:rPr sz="1600" spc="-10" dirty="0">
                <a:latin typeface="Microsoft Sans Serif"/>
                <a:cs typeface="Microsoft Sans Serif"/>
              </a:rPr>
              <a:t> виробничих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об’єктів,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проведення</a:t>
            </a:r>
            <a:r>
              <a:rPr sz="1600" spc="-10" dirty="0">
                <a:latin typeface="Microsoft Sans Serif"/>
                <a:cs typeface="Microsoft Sans Serif"/>
              </a:rPr>
              <a:t> науково-дослідних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робіт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з 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розробки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прогресивних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технологій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видобутку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корисних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копалин,</a:t>
            </a:r>
            <a:r>
              <a:rPr sz="1600" spc="3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створення</a:t>
            </a:r>
            <a:r>
              <a:rPr sz="1600" spc="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інтелектуальних</a:t>
            </a:r>
            <a:r>
              <a:rPr sz="1600" spc="4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систем</a:t>
            </a:r>
            <a:r>
              <a:rPr sz="1600" spc="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управління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технологічними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виробничими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процесами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з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елементами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віртуальної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і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доповненої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реальності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(VR/AR),</a:t>
            </a:r>
            <a:endParaRPr sz="16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86116" y="88392"/>
            <a:ext cx="4151376" cy="18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" y="4503420"/>
            <a:ext cx="335280" cy="325120"/>
          </a:xfrm>
          <a:custGeom>
            <a:avLst/>
            <a:gdLst/>
            <a:ahLst/>
            <a:cxnLst/>
            <a:rect l="l" t="t" r="r" b="b"/>
            <a:pathLst>
              <a:path w="335280" h="325120">
                <a:moveTo>
                  <a:pt x="167640" y="0"/>
                </a:moveTo>
                <a:lnTo>
                  <a:pt x="123075" y="5796"/>
                </a:lnTo>
                <a:lnTo>
                  <a:pt x="83029" y="22154"/>
                </a:lnTo>
                <a:lnTo>
                  <a:pt x="49101" y="47529"/>
                </a:lnTo>
                <a:lnTo>
                  <a:pt x="22888" y="80376"/>
                </a:lnTo>
                <a:lnTo>
                  <a:pt x="5988" y="119150"/>
                </a:lnTo>
                <a:lnTo>
                  <a:pt x="0" y="162305"/>
                </a:lnTo>
                <a:lnTo>
                  <a:pt x="5988" y="205461"/>
                </a:lnTo>
                <a:lnTo>
                  <a:pt x="22888" y="244235"/>
                </a:lnTo>
                <a:lnTo>
                  <a:pt x="49101" y="277082"/>
                </a:lnTo>
                <a:lnTo>
                  <a:pt x="83029" y="302457"/>
                </a:lnTo>
                <a:lnTo>
                  <a:pt x="123075" y="318815"/>
                </a:lnTo>
                <a:lnTo>
                  <a:pt x="167640" y="324611"/>
                </a:lnTo>
                <a:lnTo>
                  <a:pt x="212204" y="318815"/>
                </a:lnTo>
                <a:lnTo>
                  <a:pt x="252250" y="302457"/>
                </a:lnTo>
                <a:lnTo>
                  <a:pt x="286178" y="277082"/>
                </a:lnTo>
                <a:lnTo>
                  <a:pt x="312391" y="244235"/>
                </a:lnTo>
                <a:lnTo>
                  <a:pt x="329291" y="205461"/>
                </a:lnTo>
                <a:lnTo>
                  <a:pt x="335280" y="162305"/>
                </a:lnTo>
                <a:lnTo>
                  <a:pt x="329291" y="119150"/>
                </a:lnTo>
                <a:lnTo>
                  <a:pt x="312391" y="80376"/>
                </a:lnTo>
                <a:lnTo>
                  <a:pt x="286178" y="47529"/>
                </a:lnTo>
                <a:lnTo>
                  <a:pt x="252250" y="22154"/>
                </a:lnTo>
                <a:lnTo>
                  <a:pt x="212204" y="5796"/>
                </a:lnTo>
                <a:lnTo>
                  <a:pt x="16764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8825" y="272034"/>
            <a:ext cx="4554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1F5F"/>
                </a:solidFill>
              </a:rPr>
              <a:t>3D</a:t>
            </a:r>
            <a:r>
              <a:rPr sz="3600" spc="-20" dirty="0">
                <a:solidFill>
                  <a:srgbClr val="001F5F"/>
                </a:solidFill>
              </a:rPr>
              <a:t> </a:t>
            </a:r>
            <a:r>
              <a:rPr spc="-15" dirty="0">
                <a:solidFill>
                  <a:srgbClr val="001F5F"/>
                </a:solidFill>
              </a:rPr>
              <a:t>моделювання </a:t>
            </a:r>
            <a:r>
              <a:rPr dirty="0">
                <a:solidFill>
                  <a:srgbClr val="001F5F"/>
                </a:solidFill>
              </a:rPr>
              <a:t>в</a:t>
            </a:r>
            <a:r>
              <a:rPr spc="-95" dirty="0">
                <a:solidFill>
                  <a:srgbClr val="001F5F"/>
                </a:solidFill>
              </a:rPr>
              <a:t> </a:t>
            </a:r>
            <a:r>
              <a:rPr spc="-5" dirty="0">
                <a:solidFill>
                  <a:srgbClr val="001F5F"/>
                </a:solidFill>
              </a:rPr>
              <a:t>AutoCAD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038555" y="4355673"/>
            <a:ext cx="7266940" cy="208407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b="1" spc="-10" dirty="0">
                <a:latin typeface="Arial"/>
                <a:cs typeface="Arial"/>
              </a:rPr>
              <a:t>Інструменти</a:t>
            </a:r>
            <a:r>
              <a:rPr sz="1800" b="1" spc="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для</a:t>
            </a:r>
            <a:r>
              <a:rPr sz="1800" b="1" spc="-10" dirty="0">
                <a:latin typeface="Arial"/>
                <a:cs typeface="Arial"/>
              </a:rPr>
              <a:t> тривимірного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моделювання</a:t>
            </a:r>
            <a:endParaRPr sz="1800">
              <a:latin typeface="Arial"/>
              <a:cs typeface="Arial"/>
            </a:endParaRPr>
          </a:p>
          <a:p>
            <a:pPr marL="12700" marR="3910329">
              <a:lnSpc>
                <a:spcPct val="150000"/>
              </a:lnSpc>
            </a:pPr>
            <a:r>
              <a:rPr sz="1800" b="1" spc="-15" dirty="0">
                <a:latin typeface="Arial"/>
                <a:cs typeface="Arial"/>
              </a:rPr>
              <a:t>Методика </a:t>
            </a:r>
            <a:r>
              <a:rPr sz="1800" b="1" spc="-10" dirty="0">
                <a:latin typeface="Arial"/>
                <a:cs typeface="Arial"/>
              </a:rPr>
              <a:t>3D-моделирования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Робота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з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поверхнями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15" dirty="0">
                <a:latin typeface="Arial"/>
                <a:cs typeface="Arial"/>
              </a:rPr>
              <a:t>Візуалізація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моделей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(матеріали,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текстури,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камери,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освітлення)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b="1" spc="-10" dirty="0">
                <a:latin typeface="Arial"/>
                <a:cs typeface="Arial"/>
              </a:rPr>
              <a:t>Постобробка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моделей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6" name="object 6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360733" y="1581721"/>
            <a:ext cx="5006340" cy="2976880"/>
            <a:chOff x="5360733" y="1581721"/>
            <a:chExt cx="5006340" cy="29768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0576" y="2612136"/>
              <a:ext cx="2912364" cy="19370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65496" y="2607563"/>
              <a:ext cx="2922905" cy="1946275"/>
            </a:xfrm>
            <a:custGeom>
              <a:avLst/>
              <a:gdLst/>
              <a:ahLst/>
              <a:cxnLst/>
              <a:rect l="l" t="t" r="r" b="b"/>
              <a:pathLst>
                <a:path w="2922904" h="1946275">
                  <a:moveTo>
                    <a:pt x="486537" y="0"/>
                  </a:moveTo>
                  <a:lnTo>
                    <a:pt x="2435986" y="0"/>
                  </a:lnTo>
                  <a:lnTo>
                    <a:pt x="2922524" y="973074"/>
                  </a:lnTo>
                  <a:lnTo>
                    <a:pt x="2435986" y="1946148"/>
                  </a:lnTo>
                  <a:lnTo>
                    <a:pt x="486537" y="1946148"/>
                  </a:lnTo>
                  <a:lnTo>
                    <a:pt x="0" y="973074"/>
                  </a:lnTo>
                  <a:lnTo>
                    <a:pt x="486537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5364" y="1591055"/>
              <a:ext cx="2491739" cy="19385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60284" y="1586483"/>
              <a:ext cx="2501900" cy="1948180"/>
            </a:xfrm>
            <a:custGeom>
              <a:avLst/>
              <a:gdLst/>
              <a:ahLst/>
              <a:cxnLst/>
              <a:rect l="l" t="t" r="r" b="b"/>
              <a:pathLst>
                <a:path w="2501900" h="1948179">
                  <a:moveTo>
                    <a:pt x="486918" y="0"/>
                  </a:moveTo>
                  <a:lnTo>
                    <a:pt x="2014982" y="0"/>
                  </a:lnTo>
                  <a:lnTo>
                    <a:pt x="2501900" y="973836"/>
                  </a:lnTo>
                  <a:lnTo>
                    <a:pt x="2014982" y="1947671"/>
                  </a:lnTo>
                  <a:lnTo>
                    <a:pt x="486918" y="1947671"/>
                  </a:lnTo>
                  <a:lnTo>
                    <a:pt x="0" y="973836"/>
                  </a:lnTo>
                  <a:lnTo>
                    <a:pt x="486918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01802" y="1086739"/>
            <a:ext cx="5516880" cy="3250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7005" algn="ct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тривалість</a:t>
            </a:r>
            <a:r>
              <a:rPr sz="24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курсу:</a:t>
            </a:r>
            <a:endParaRPr sz="2400">
              <a:latin typeface="Arial"/>
              <a:cs typeface="Arial"/>
            </a:endParaRPr>
          </a:p>
          <a:p>
            <a:pPr marL="4057650" algn="ctr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12</a:t>
            </a:r>
            <a:r>
              <a:rPr sz="24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тижнів</a:t>
            </a:r>
            <a:endParaRPr sz="2400">
              <a:latin typeface="Arial"/>
              <a:cs typeface="Arial"/>
            </a:endParaRPr>
          </a:p>
          <a:p>
            <a:pPr marL="4053204" algn="ctr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25</a:t>
            </a:r>
            <a:r>
              <a:rPr sz="24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занять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Приклади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проектів,</a:t>
            </a:r>
            <a:endParaRPr sz="1800">
              <a:latin typeface="Arial"/>
              <a:cs typeface="Arial"/>
            </a:endParaRPr>
          </a:p>
          <a:p>
            <a:pPr marL="1345565">
              <a:lnSpc>
                <a:spcPct val="100000"/>
              </a:lnSpc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які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ти</a:t>
            </a:r>
            <a:r>
              <a:rPr sz="1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зробиш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під</a:t>
            </a:r>
            <a:r>
              <a:rPr sz="18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час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навчання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91135">
              <a:lnSpc>
                <a:spcPct val="100000"/>
              </a:lnSpc>
              <a:spcBef>
                <a:spcPts val="1220"/>
              </a:spcBef>
            </a:pP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Програма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курсу: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980" y="4936235"/>
            <a:ext cx="335280" cy="325120"/>
          </a:xfrm>
          <a:custGeom>
            <a:avLst/>
            <a:gdLst/>
            <a:ahLst/>
            <a:cxnLst/>
            <a:rect l="l" t="t" r="r" b="b"/>
            <a:pathLst>
              <a:path w="335280" h="325120">
                <a:moveTo>
                  <a:pt x="167640" y="0"/>
                </a:moveTo>
                <a:lnTo>
                  <a:pt x="123075" y="5796"/>
                </a:lnTo>
                <a:lnTo>
                  <a:pt x="83029" y="22154"/>
                </a:lnTo>
                <a:lnTo>
                  <a:pt x="49101" y="47529"/>
                </a:lnTo>
                <a:lnTo>
                  <a:pt x="22888" y="80376"/>
                </a:lnTo>
                <a:lnTo>
                  <a:pt x="5988" y="119150"/>
                </a:lnTo>
                <a:lnTo>
                  <a:pt x="0" y="162306"/>
                </a:lnTo>
                <a:lnTo>
                  <a:pt x="5988" y="205461"/>
                </a:lnTo>
                <a:lnTo>
                  <a:pt x="22888" y="244235"/>
                </a:lnTo>
                <a:lnTo>
                  <a:pt x="49101" y="277082"/>
                </a:lnTo>
                <a:lnTo>
                  <a:pt x="83029" y="302457"/>
                </a:lnTo>
                <a:lnTo>
                  <a:pt x="123075" y="318815"/>
                </a:lnTo>
                <a:lnTo>
                  <a:pt x="167640" y="324611"/>
                </a:lnTo>
                <a:lnTo>
                  <a:pt x="212204" y="318815"/>
                </a:lnTo>
                <a:lnTo>
                  <a:pt x="252250" y="302457"/>
                </a:lnTo>
                <a:lnTo>
                  <a:pt x="286178" y="277082"/>
                </a:lnTo>
                <a:lnTo>
                  <a:pt x="312391" y="244235"/>
                </a:lnTo>
                <a:lnTo>
                  <a:pt x="329291" y="205461"/>
                </a:lnTo>
                <a:lnTo>
                  <a:pt x="335280" y="162306"/>
                </a:lnTo>
                <a:lnTo>
                  <a:pt x="329291" y="119150"/>
                </a:lnTo>
                <a:lnTo>
                  <a:pt x="312391" y="80376"/>
                </a:lnTo>
                <a:lnTo>
                  <a:pt x="286178" y="47529"/>
                </a:lnTo>
                <a:lnTo>
                  <a:pt x="252250" y="22154"/>
                </a:lnTo>
                <a:lnTo>
                  <a:pt x="212204" y="5796"/>
                </a:lnTo>
                <a:lnTo>
                  <a:pt x="16764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1980" y="5341620"/>
            <a:ext cx="335280" cy="323215"/>
          </a:xfrm>
          <a:custGeom>
            <a:avLst/>
            <a:gdLst/>
            <a:ahLst/>
            <a:cxnLst/>
            <a:rect l="l" t="t" r="r" b="b"/>
            <a:pathLst>
              <a:path w="335280" h="323214">
                <a:moveTo>
                  <a:pt x="167640" y="0"/>
                </a:moveTo>
                <a:lnTo>
                  <a:pt x="123075" y="5766"/>
                </a:lnTo>
                <a:lnTo>
                  <a:pt x="83029" y="22041"/>
                </a:lnTo>
                <a:lnTo>
                  <a:pt x="49101" y="47291"/>
                </a:lnTo>
                <a:lnTo>
                  <a:pt x="22888" y="79981"/>
                </a:lnTo>
                <a:lnTo>
                  <a:pt x="5988" y="118577"/>
                </a:lnTo>
                <a:lnTo>
                  <a:pt x="0" y="161543"/>
                </a:lnTo>
                <a:lnTo>
                  <a:pt x="5988" y="204488"/>
                </a:lnTo>
                <a:lnTo>
                  <a:pt x="22888" y="243077"/>
                </a:lnTo>
                <a:lnTo>
                  <a:pt x="49101" y="275772"/>
                </a:lnTo>
                <a:lnTo>
                  <a:pt x="83029" y="301032"/>
                </a:lnTo>
                <a:lnTo>
                  <a:pt x="123075" y="317317"/>
                </a:lnTo>
                <a:lnTo>
                  <a:pt x="167640" y="323087"/>
                </a:lnTo>
                <a:lnTo>
                  <a:pt x="212204" y="317317"/>
                </a:lnTo>
                <a:lnTo>
                  <a:pt x="252250" y="301032"/>
                </a:lnTo>
                <a:lnTo>
                  <a:pt x="286178" y="275772"/>
                </a:lnTo>
                <a:lnTo>
                  <a:pt x="312391" y="243077"/>
                </a:lnTo>
                <a:lnTo>
                  <a:pt x="329291" y="204488"/>
                </a:lnTo>
                <a:lnTo>
                  <a:pt x="335280" y="161543"/>
                </a:lnTo>
                <a:lnTo>
                  <a:pt x="329291" y="118577"/>
                </a:lnTo>
                <a:lnTo>
                  <a:pt x="312391" y="79981"/>
                </a:lnTo>
                <a:lnTo>
                  <a:pt x="286178" y="47291"/>
                </a:lnTo>
                <a:lnTo>
                  <a:pt x="252250" y="22041"/>
                </a:lnTo>
                <a:lnTo>
                  <a:pt x="212204" y="5766"/>
                </a:lnTo>
                <a:lnTo>
                  <a:pt x="16764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0268" y="5740908"/>
            <a:ext cx="335280" cy="325120"/>
          </a:xfrm>
          <a:custGeom>
            <a:avLst/>
            <a:gdLst/>
            <a:ahLst/>
            <a:cxnLst/>
            <a:rect l="l" t="t" r="r" b="b"/>
            <a:pathLst>
              <a:path w="335280" h="325120">
                <a:moveTo>
                  <a:pt x="167639" y="0"/>
                </a:moveTo>
                <a:lnTo>
                  <a:pt x="123075" y="5797"/>
                </a:lnTo>
                <a:lnTo>
                  <a:pt x="83029" y="22160"/>
                </a:lnTo>
                <a:lnTo>
                  <a:pt x="49101" y="47539"/>
                </a:lnTo>
                <a:lnTo>
                  <a:pt x="22888" y="80388"/>
                </a:lnTo>
                <a:lnTo>
                  <a:pt x="5988" y="119159"/>
                </a:lnTo>
                <a:lnTo>
                  <a:pt x="0" y="162305"/>
                </a:lnTo>
                <a:lnTo>
                  <a:pt x="5988" y="205452"/>
                </a:lnTo>
                <a:lnTo>
                  <a:pt x="22888" y="244223"/>
                </a:lnTo>
                <a:lnTo>
                  <a:pt x="49101" y="277072"/>
                </a:lnTo>
                <a:lnTo>
                  <a:pt x="83029" y="302451"/>
                </a:lnTo>
                <a:lnTo>
                  <a:pt x="123075" y="318814"/>
                </a:lnTo>
                <a:lnTo>
                  <a:pt x="167639" y="324611"/>
                </a:lnTo>
                <a:lnTo>
                  <a:pt x="212204" y="318814"/>
                </a:lnTo>
                <a:lnTo>
                  <a:pt x="252250" y="302451"/>
                </a:lnTo>
                <a:lnTo>
                  <a:pt x="286178" y="277072"/>
                </a:lnTo>
                <a:lnTo>
                  <a:pt x="312391" y="244223"/>
                </a:lnTo>
                <a:lnTo>
                  <a:pt x="329291" y="205452"/>
                </a:lnTo>
                <a:lnTo>
                  <a:pt x="335279" y="162305"/>
                </a:lnTo>
                <a:lnTo>
                  <a:pt x="329291" y="119159"/>
                </a:lnTo>
                <a:lnTo>
                  <a:pt x="312391" y="80388"/>
                </a:lnTo>
                <a:lnTo>
                  <a:pt x="286178" y="47539"/>
                </a:lnTo>
                <a:lnTo>
                  <a:pt x="252250" y="22160"/>
                </a:lnTo>
                <a:lnTo>
                  <a:pt x="212204" y="5797"/>
                </a:lnTo>
                <a:lnTo>
                  <a:pt x="167639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8744" y="6179820"/>
            <a:ext cx="335280" cy="323215"/>
          </a:xfrm>
          <a:custGeom>
            <a:avLst/>
            <a:gdLst/>
            <a:ahLst/>
            <a:cxnLst/>
            <a:rect l="l" t="t" r="r" b="b"/>
            <a:pathLst>
              <a:path w="335280" h="323215">
                <a:moveTo>
                  <a:pt x="167640" y="0"/>
                </a:moveTo>
                <a:lnTo>
                  <a:pt x="123075" y="5770"/>
                </a:lnTo>
                <a:lnTo>
                  <a:pt x="83029" y="22055"/>
                </a:lnTo>
                <a:lnTo>
                  <a:pt x="49101" y="47315"/>
                </a:lnTo>
                <a:lnTo>
                  <a:pt x="22888" y="80009"/>
                </a:lnTo>
                <a:lnTo>
                  <a:pt x="5988" y="118599"/>
                </a:lnTo>
                <a:lnTo>
                  <a:pt x="0" y="161543"/>
                </a:lnTo>
                <a:lnTo>
                  <a:pt x="5988" y="204488"/>
                </a:lnTo>
                <a:lnTo>
                  <a:pt x="22888" y="243077"/>
                </a:lnTo>
                <a:lnTo>
                  <a:pt x="49101" y="275772"/>
                </a:lnTo>
                <a:lnTo>
                  <a:pt x="83029" y="301032"/>
                </a:lnTo>
                <a:lnTo>
                  <a:pt x="123075" y="317317"/>
                </a:lnTo>
                <a:lnTo>
                  <a:pt x="167640" y="323087"/>
                </a:lnTo>
                <a:lnTo>
                  <a:pt x="212204" y="317317"/>
                </a:lnTo>
                <a:lnTo>
                  <a:pt x="252250" y="301032"/>
                </a:lnTo>
                <a:lnTo>
                  <a:pt x="286178" y="275772"/>
                </a:lnTo>
                <a:lnTo>
                  <a:pt x="312391" y="243077"/>
                </a:lnTo>
                <a:lnTo>
                  <a:pt x="329291" y="204488"/>
                </a:lnTo>
                <a:lnTo>
                  <a:pt x="335280" y="161543"/>
                </a:lnTo>
                <a:lnTo>
                  <a:pt x="329291" y="118599"/>
                </a:lnTo>
                <a:lnTo>
                  <a:pt x="312391" y="80009"/>
                </a:lnTo>
                <a:lnTo>
                  <a:pt x="286178" y="47315"/>
                </a:lnTo>
                <a:lnTo>
                  <a:pt x="252250" y="22055"/>
                </a:lnTo>
                <a:lnTo>
                  <a:pt x="212204" y="5770"/>
                </a:lnTo>
                <a:lnTo>
                  <a:pt x="16764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90168" y="4349369"/>
            <a:ext cx="172085" cy="214122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103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  <a:spcBef>
                <a:spcPts val="9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28575">
              <a:lnSpc>
                <a:spcPct val="100000"/>
              </a:lnSpc>
              <a:spcBef>
                <a:spcPts val="132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752" y="1161364"/>
            <a:ext cx="1116406" cy="1171879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732788" y="65531"/>
            <a:ext cx="10441940" cy="6577965"/>
            <a:chOff x="1732788" y="65531"/>
            <a:chExt cx="10441940" cy="657796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31835" y="3563111"/>
              <a:ext cx="2578607" cy="20467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826755" y="3558540"/>
              <a:ext cx="2588895" cy="2056130"/>
            </a:xfrm>
            <a:custGeom>
              <a:avLst/>
              <a:gdLst/>
              <a:ahLst/>
              <a:cxnLst/>
              <a:rect l="l" t="t" r="r" b="b"/>
              <a:pathLst>
                <a:path w="2588895" h="2056129">
                  <a:moveTo>
                    <a:pt x="513969" y="0"/>
                  </a:moveTo>
                  <a:lnTo>
                    <a:pt x="2074799" y="0"/>
                  </a:lnTo>
                  <a:lnTo>
                    <a:pt x="2588768" y="1027938"/>
                  </a:lnTo>
                  <a:lnTo>
                    <a:pt x="2074799" y="2055876"/>
                  </a:lnTo>
                  <a:lnTo>
                    <a:pt x="513969" y="2055876"/>
                  </a:lnTo>
                  <a:lnTo>
                    <a:pt x="0" y="1027938"/>
                  </a:lnTo>
                  <a:lnTo>
                    <a:pt x="513969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53244" y="704087"/>
              <a:ext cx="2214372" cy="181508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82556" y="65531"/>
              <a:ext cx="2261616" cy="103479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63911" y="2558796"/>
              <a:ext cx="2200655" cy="196748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958831" y="2554224"/>
              <a:ext cx="2211070" cy="1976755"/>
            </a:xfrm>
            <a:custGeom>
              <a:avLst/>
              <a:gdLst/>
              <a:ahLst/>
              <a:cxnLst/>
              <a:rect l="l" t="t" r="r" b="b"/>
              <a:pathLst>
                <a:path w="2211070" h="1976754">
                  <a:moveTo>
                    <a:pt x="494157" y="0"/>
                  </a:moveTo>
                  <a:lnTo>
                    <a:pt x="1716659" y="0"/>
                  </a:lnTo>
                  <a:lnTo>
                    <a:pt x="2210816" y="988313"/>
                  </a:lnTo>
                  <a:lnTo>
                    <a:pt x="1716659" y="1976627"/>
                  </a:lnTo>
                  <a:lnTo>
                    <a:pt x="494157" y="1976627"/>
                  </a:lnTo>
                  <a:lnTo>
                    <a:pt x="0" y="988313"/>
                  </a:lnTo>
                  <a:lnTo>
                    <a:pt x="494157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71531" y="4616196"/>
              <a:ext cx="2171700" cy="201777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966452" y="4611623"/>
              <a:ext cx="2181860" cy="2026920"/>
            </a:xfrm>
            <a:custGeom>
              <a:avLst/>
              <a:gdLst/>
              <a:ahLst/>
              <a:cxnLst/>
              <a:rect l="l" t="t" r="r" b="b"/>
              <a:pathLst>
                <a:path w="2181859" h="2026920">
                  <a:moveTo>
                    <a:pt x="506729" y="0"/>
                  </a:moveTo>
                  <a:lnTo>
                    <a:pt x="1675129" y="0"/>
                  </a:lnTo>
                  <a:lnTo>
                    <a:pt x="2181859" y="1013460"/>
                  </a:lnTo>
                  <a:lnTo>
                    <a:pt x="1675129" y="2026920"/>
                  </a:lnTo>
                  <a:lnTo>
                    <a:pt x="506729" y="2026920"/>
                  </a:lnTo>
                  <a:lnTo>
                    <a:pt x="0" y="1013460"/>
                  </a:lnTo>
                  <a:lnTo>
                    <a:pt x="506729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42694" y="1110233"/>
              <a:ext cx="4693920" cy="1199515"/>
            </a:xfrm>
            <a:custGeom>
              <a:avLst/>
              <a:gdLst/>
              <a:ahLst/>
              <a:cxnLst/>
              <a:rect l="l" t="t" r="r" b="b"/>
              <a:pathLst>
                <a:path w="4693920" h="1199514">
                  <a:moveTo>
                    <a:pt x="0" y="199898"/>
                  </a:moveTo>
                  <a:lnTo>
                    <a:pt x="5281" y="154075"/>
                  </a:lnTo>
                  <a:lnTo>
                    <a:pt x="20324" y="112004"/>
                  </a:lnTo>
                  <a:lnTo>
                    <a:pt x="43927" y="74887"/>
                  </a:lnTo>
                  <a:lnTo>
                    <a:pt x="74887" y="43927"/>
                  </a:lnTo>
                  <a:lnTo>
                    <a:pt x="112004" y="20324"/>
                  </a:lnTo>
                  <a:lnTo>
                    <a:pt x="154075" y="5281"/>
                  </a:lnTo>
                  <a:lnTo>
                    <a:pt x="199898" y="0"/>
                  </a:lnTo>
                  <a:lnTo>
                    <a:pt x="4494022" y="0"/>
                  </a:lnTo>
                  <a:lnTo>
                    <a:pt x="4539844" y="5281"/>
                  </a:lnTo>
                  <a:lnTo>
                    <a:pt x="4581915" y="20324"/>
                  </a:lnTo>
                  <a:lnTo>
                    <a:pt x="4619032" y="43927"/>
                  </a:lnTo>
                  <a:lnTo>
                    <a:pt x="4649992" y="74887"/>
                  </a:lnTo>
                  <a:lnTo>
                    <a:pt x="4673595" y="112004"/>
                  </a:lnTo>
                  <a:lnTo>
                    <a:pt x="4688638" y="154075"/>
                  </a:lnTo>
                  <a:lnTo>
                    <a:pt x="4693920" y="199898"/>
                  </a:lnTo>
                  <a:lnTo>
                    <a:pt x="4693920" y="999489"/>
                  </a:lnTo>
                  <a:lnTo>
                    <a:pt x="4688638" y="1045312"/>
                  </a:lnTo>
                  <a:lnTo>
                    <a:pt x="4673595" y="1087383"/>
                  </a:lnTo>
                  <a:lnTo>
                    <a:pt x="4649992" y="1124500"/>
                  </a:lnTo>
                  <a:lnTo>
                    <a:pt x="4619032" y="1155460"/>
                  </a:lnTo>
                  <a:lnTo>
                    <a:pt x="4581915" y="1179063"/>
                  </a:lnTo>
                  <a:lnTo>
                    <a:pt x="4539844" y="1194106"/>
                  </a:lnTo>
                  <a:lnTo>
                    <a:pt x="4494022" y="1199388"/>
                  </a:lnTo>
                  <a:lnTo>
                    <a:pt x="199898" y="1199388"/>
                  </a:lnTo>
                  <a:lnTo>
                    <a:pt x="154075" y="1194106"/>
                  </a:lnTo>
                  <a:lnTo>
                    <a:pt x="112004" y="1179063"/>
                  </a:lnTo>
                  <a:lnTo>
                    <a:pt x="74887" y="1155460"/>
                  </a:lnTo>
                  <a:lnTo>
                    <a:pt x="43927" y="1124500"/>
                  </a:lnTo>
                  <a:lnTo>
                    <a:pt x="20324" y="1087383"/>
                  </a:lnTo>
                  <a:lnTo>
                    <a:pt x="5281" y="1045312"/>
                  </a:lnTo>
                  <a:lnTo>
                    <a:pt x="0" y="999489"/>
                  </a:lnTo>
                  <a:lnTo>
                    <a:pt x="0" y="199898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2135" y="355091"/>
              <a:ext cx="2764536" cy="902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3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97571" y="4834128"/>
            <a:ext cx="2195830" cy="1689100"/>
            <a:chOff x="7497571" y="4834128"/>
            <a:chExt cx="2195830" cy="1689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7223" y="4843272"/>
              <a:ext cx="2176272" cy="167030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02143" y="4838700"/>
              <a:ext cx="2186940" cy="1679575"/>
            </a:xfrm>
            <a:custGeom>
              <a:avLst/>
              <a:gdLst/>
              <a:ahLst/>
              <a:cxnLst/>
              <a:rect l="l" t="t" r="r" b="b"/>
              <a:pathLst>
                <a:path w="2186940" h="1679575">
                  <a:moveTo>
                    <a:pt x="419861" y="0"/>
                  </a:moveTo>
                  <a:lnTo>
                    <a:pt x="1766570" y="0"/>
                  </a:lnTo>
                  <a:lnTo>
                    <a:pt x="2186431" y="839724"/>
                  </a:lnTo>
                  <a:lnTo>
                    <a:pt x="1766570" y="1679448"/>
                  </a:lnTo>
                  <a:lnTo>
                    <a:pt x="419861" y="1679448"/>
                  </a:lnTo>
                  <a:lnTo>
                    <a:pt x="0" y="839724"/>
                  </a:lnTo>
                  <a:lnTo>
                    <a:pt x="419861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732533" y="447865"/>
            <a:ext cx="9792970" cy="5305425"/>
            <a:chOff x="1732533" y="447865"/>
            <a:chExt cx="9792970" cy="53054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2704" y="2196083"/>
              <a:ext cx="2162555" cy="17098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27624" y="2191511"/>
              <a:ext cx="2172970" cy="1718945"/>
            </a:xfrm>
            <a:custGeom>
              <a:avLst/>
              <a:gdLst/>
              <a:ahLst/>
              <a:cxnLst/>
              <a:rect l="l" t="t" r="r" b="b"/>
              <a:pathLst>
                <a:path w="2172970" h="1718945">
                  <a:moveTo>
                    <a:pt x="429767" y="0"/>
                  </a:moveTo>
                  <a:lnTo>
                    <a:pt x="1742948" y="0"/>
                  </a:lnTo>
                  <a:lnTo>
                    <a:pt x="2172716" y="859536"/>
                  </a:lnTo>
                  <a:lnTo>
                    <a:pt x="1742948" y="1718945"/>
                  </a:lnTo>
                  <a:lnTo>
                    <a:pt x="429767" y="1718945"/>
                  </a:lnTo>
                  <a:lnTo>
                    <a:pt x="0" y="859536"/>
                  </a:lnTo>
                  <a:lnTo>
                    <a:pt x="429767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42693" y="1110233"/>
              <a:ext cx="4693920" cy="1199515"/>
            </a:xfrm>
            <a:custGeom>
              <a:avLst/>
              <a:gdLst/>
              <a:ahLst/>
              <a:cxnLst/>
              <a:rect l="l" t="t" r="r" b="b"/>
              <a:pathLst>
                <a:path w="4693920" h="1199514">
                  <a:moveTo>
                    <a:pt x="4494022" y="0"/>
                  </a:moveTo>
                  <a:lnTo>
                    <a:pt x="199898" y="0"/>
                  </a:lnTo>
                  <a:lnTo>
                    <a:pt x="154075" y="5281"/>
                  </a:lnTo>
                  <a:lnTo>
                    <a:pt x="112004" y="20324"/>
                  </a:lnTo>
                  <a:lnTo>
                    <a:pt x="74887" y="43927"/>
                  </a:lnTo>
                  <a:lnTo>
                    <a:pt x="43927" y="74887"/>
                  </a:lnTo>
                  <a:lnTo>
                    <a:pt x="20324" y="112004"/>
                  </a:lnTo>
                  <a:lnTo>
                    <a:pt x="5281" y="154075"/>
                  </a:lnTo>
                  <a:lnTo>
                    <a:pt x="0" y="199898"/>
                  </a:lnTo>
                  <a:lnTo>
                    <a:pt x="0" y="999489"/>
                  </a:lnTo>
                  <a:lnTo>
                    <a:pt x="5281" y="1045312"/>
                  </a:lnTo>
                  <a:lnTo>
                    <a:pt x="20324" y="1087383"/>
                  </a:lnTo>
                  <a:lnTo>
                    <a:pt x="43927" y="1124500"/>
                  </a:lnTo>
                  <a:lnTo>
                    <a:pt x="74887" y="1155460"/>
                  </a:lnTo>
                  <a:lnTo>
                    <a:pt x="112004" y="1179063"/>
                  </a:lnTo>
                  <a:lnTo>
                    <a:pt x="154075" y="1194106"/>
                  </a:lnTo>
                  <a:lnTo>
                    <a:pt x="199898" y="1199388"/>
                  </a:lnTo>
                  <a:lnTo>
                    <a:pt x="4494022" y="1199388"/>
                  </a:lnTo>
                  <a:lnTo>
                    <a:pt x="4539844" y="1194106"/>
                  </a:lnTo>
                  <a:lnTo>
                    <a:pt x="4581915" y="1179063"/>
                  </a:lnTo>
                  <a:lnTo>
                    <a:pt x="4619032" y="1155460"/>
                  </a:lnTo>
                  <a:lnTo>
                    <a:pt x="4649992" y="1124500"/>
                  </a:lnTo>
                  <a:lnTo>
                    <a:pt x="4673595" y="1087383"/>
                  </a:lnTo>
                  <a:lnTo>
                    <a:pt x="4688638" y="1045312"/>
                  </a:lnTo>
                  <a:lnTo>
                    <a:pt x="4693920" y="999489"/>
                  </a:lnTo>
                  <a:lnTo>
                    <a:pt x="4693920" y="199898"/>
                  </a:lnTo>
                  <a:lnTo>
                    <a:pt x="4688638" y="154075"/>
                  </a:lnTo>
                  <a:lnTo>
                    <a:pt x="4673595" y="112004"/>
                  </a:lnTo>
                  <a:lnTo>
                    <a:pt x="4649992" y="74887"/>
                  </a:lnTo>
                  <a:lnTo>
                    <a:pt x="4619032" y="43927"/>
                  </a:lnTo>
                  <a:lnTo>
                    <a:pt x="4581915" y="20324"/>
                  </a:lnTo>
                  <a:lnTo>
                    <a:pt x="4539844" y="5281"/>
                  </a:lnTo>
                  <a:lnTo>
                    <a:pt x="4494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2693" y="1110233"/>
              <a:ext cx="4693920" cy="1199515"/>
            </a:xfrm>
            <a:custGeom>
              <a:avLst/>
              <a:gdLst/>
              <a:ahLst/>
              <a:cxnLst/>
              <a:rect l="l" t="t" r="r" b="b"/>
              <a:pathLst>
                <a:path w="4693920" h="1199514">
                  <a:moveTo>
                    <a:pt x="0" y="199898"/>
                  </a:moveTo>
                  <a:lnTo>
                    <a:pt x="5281" y="154075"/>
                  </a:lnTo>
                  <a:lnTo>
                    <a:pt x="20324" y="112004"/>
                  </a:lnTo>
                  <a:lnTo>
                    <a:pt x="43927" y="74887"/>
                  </a:lnTo>
                  <a:lnTo>
                    <a:pt x="74887" y="43927"/>
                  </a:lnTo>
                  <a:lnTo>
                    <a:pt x="112004" y="20324"/>
                  </a:lnTo>
                  <a:lnTo>
                    <a:pt x="154075" y="5281"/>
                  </a:lnTo>
                  <a:lnTo>
                    <a:pt x="199898" y="0"/>
                  </a:lnTo>
                  <a:lnTo>
                    <a:pt x="4494022" y="0"/>
                  </a:lnTo>
                  <a:lnTo>
                    <a:pt x="4539844" y="5281"/>
                  </a:lnTo>
                  <a:lnTo>
                    <a:pt x="4581915" y="20324"/>
                  </a:lnTo>
                  <a:lnTo>
                    <a:pt x="4619032" y="43927"/>
                  </a:lnTo>
                  <a:lnTo>
                    <a:pt x="4649992" y="74887"/>
                  </a:lnTo>
                  <a:lnTo>
                    <a:pt x="4673595" y="112004"/>
                  </a:lnTo>
                  <a:lnTo>
                    <a:pt x="4688638" y="154075"/>
                  </a:lnTo>
                  <a:lnTo>
                    <a:pt x="4693920" y="199898"/>
                  </a:lnTo>
                  <a:lnTo>
                    <a:pt x="4693920" y="999489"/>
                  </a:lnTo>
                  <a:lnTo>
                    <a:pt x="4688638" y="1045312"/>
                  </a:lnTo>
                  <a:lnTo>
                    <a:pt x="4673595" y="1087383"/>
                  </a:lnTo>
                  <a:lnTo>
                    <a:pt x="4649992" y="1124500"/>
                  </a:lnTo>
                  <a:lnTo>
                    <a:pt x="4619032" y="1155460"/>
                  </a:lnTo>
                  <a:lnTo>
                    <a:pt x="4581915" y="1179063"/>
                  </a:lnTo>
                  <a:lnTo>
                    <a:pt x="4539844" y="1194106"/>
                  </a:lnTo>
                  <a:lnTo>
                    <a:pt x="4494022" y="1199388"/>
                  </a:lnTo>
                  <a:lnTo>
                    <a:pt x="199898" y="1199388"/>
                  </a:lnTo>
                  <a:lnTo>
                    <a:pt x="154075" y="1194106"/>
                  </a:lnTo>
                  <a:lnTo>
                    <a:pt x="112004" y="1179063"/>
                  </a:lnTo>
                  <a:lnTo>
                    <a:pt x="74887" y="1155460"/>
                  </a:lnTo>
                  <a:lnTo>
                    <a:pt x="43927" y="1124500"/>
                  </a:lnTo>
                  <a:lnTo>
                    <a:pt x="20324" y="1087383"/>
                  </a:lnTo>
                  <a:lnTo>
                    <a:pt x="5281" y="1045312"/>
                  </a:lnTo>
                  <a:lnTo>
                    <a:pt x="0" y="999489"/>
                  </a:lnTo>
                  <a:lnTo>
                    <a:pt x="0" y="199898"/>
                  </a:lnTo>
                  <a:close/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26879" y="2161032"/>
              <a:ext cx="2188464" cy="175869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321800" y="2156460"/>
              <a:ext cx="2199005" cy="1767839"/>
            </a:xfrm>
            <a:custGeom>
              <a:avLst/>
              <a:gdLst/>
              <a:ahLst/>
              <a:cxnLst/>
              <a:rect l="l" t="t" r="r" b="b"/>
              <a:pathLst>
                <a:path w="2199004" h="1767839">
                  <a:moveTo>
                    <a:pt x="441959" y="0"/>
                  </a:moveTo>
                  <a:lnTo>
                    <a:pt x="1756664" y="0"/>
                  </a:lnTo>
                  <a:lnTo>
                    <a:pt x="2198624" y="883919"/>
                  </a:lnTo>
                  <a:lnTo>
                    <a:pt x="1756664" y="1767839"/>
                  </a:lnTo>
                  <a:lnTo>
                    <a:pt x="441959" y="1767839"/>
                  </a:lnTo>
                  <a:lnTo>
                    <a:pt x="0" y="883919"/>
                  </a:lnTo>
                  <a:lnTo>
                    <a:pt x="441959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29927" y="457199"/>
              <a:ext cx="2170176" cy="16489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324848" y="452627"/>
              <a:ext cx="2180590" cy="1658620"/>
            </a:xfrm>
            <a:custGeom>
              <a:avLst/>
              <a:gdLst/>
              <a:ahLst/>
              <a:cxnLst/>
              <a:rect l="l" t="t" r="r" b="b"/>
              <a:pathLst>
                <a:path w="2180590" h="1658620">
                  <a:moveTo>
                    <a:pt x="414527" y="0"/>
                  </a:moveTo>
                  <a:lnTo>
                    <a:pt x="1765807" y="0"/>
                  </a:lnTo>
                  <a:lnTo>
                    <a:pt x="2180335" y="829056"/>
                  </a:lnTo>
                  <a:lnTo>
                    <a:pt x="1765807" y="1658112"/>
                  </a:lnTo>
                  <a:lnTo>
                    <a:pt x="414527" y="1658112"/>
                  </a:lnTo>
                  <a:lnTo>
                    <a:pt x="0" y="829056"/>
                  </a:lnTo>
                  <a:lnTo>
                    <a:pt x="414527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32548" y="3048000"/>
              <a:ext cx="2282952" cy="17602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27468" y="3043427"/>
              <a:ext cx="2293620" cy="1769745"/>
            </a:xfrm>
            <a:custGeom>
              <a:avLst/>
              <a:gdLst/>
              <a:ahLst/>
              <a:cxnLst/>
              <a:rect l="l" t="t" r="r" b="b"/>
              <a:pathLst>
                <a:path w="2293620" h="1769745">
                  <a:moveTo>
                    <a:pt x="442340" y="0"/>
                  </a:moveTo>
                  <a:lnTo>
                    <a:pt x="1850771" y="0"/>
                  </a:lnTo>
                  <a:lnTo>
                    <a:pt x="2293111" y="884682"/>
                  </a:lnTo>
                  <a:lnTo>
                    <a:pt x="1850771" y="1769364"/>
                  </a:lnTo>
                  <a:lnTo>
                    <a:pt x="442340" y="1769364"/>
                  </a:lnTo>
                  <a:lnTo>
                    <a:pt x="0" y="884682"/>
                  </a:lnTo>
                  <a:lnTo>
                    <a:pt x="442340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4739" y="1315211"/>
              <a:ext cx="2258567" cy="170078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439660" y="1310639"/>
              <a:ext cx="2268855" cy="1710055"/>
            </a:xfrm>
            <a:custGeom>
              <a:avLst/>
              <a:gdLst/>
              <a:ahLst/>
              <a:cxnLst/>
              <a:rect l="l" t="t" r="r" b="b"/>
              <a:pathLst>
                <a:path w="2268854" h="1710055">
                  <a:moveTo>
                    <a:pt x="427482" y="0"/>
                  </a:moveTo>
                  <a:lnTo>
                    <a:pt x="1841246" y="0"/>
                  </a:lnTo>
                  <a:lnTo>
                    <a:pt x="2268728" y="854963"/>
                  </a:lnTo>
                  <a:lnTo>
                    <a:pt x="1841246" y="1709927"/>
                  </a:lnTo>
                  <a:lnTo>
                    <a:pt x="427482" y="1709927"/>
                  </a:lnTo>
                  <a:lnTo>
                    <a:pt x="0" y="854963"/>
                  </a:lnTo>
                  <a:lnTo>
                    <a:pt x="427482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17736" y="3953256"/>
              <a:ext cx="2188464" cy="17907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12655" y="3948683"/>
              <a:ext cx="2199005" cy="1800225"/>
            </a:xfrm>
            <a:custGeom>
              <a:avLst/>
              <a:gdLst/>
              <a:ahLst/>
              <a:cxnLst/>
              <a:rect l="l" t="t" r="r" b="b"/>
              <a:pathLst>
                <a:path w="2199004" h="1800225">
                  <a:moveTo>
                    <a:pt x="449961" y="0"/>
                  </a:moveTo>
                  <a:lnTo>
                    <a:pt x="1748663" y="0"/>
                  </a:lnTo>
                  <a:lnTo>
                    <a:pt x="2198624" y="899922"/>
                  </a:lnTo>
                  <a:lnTo>
                    <a:pt x="1748663" y="1799844"/>
                  </a:lnTo>
                  <a:lnTo>
                    <a:pt x="449961" y="1799844"/>
                  </a:lnTo>
                  <a:lnTo>
                    <a:pt x="0" y="899922"/>
                  </a:lnTo>
                  <a:lnTo>
                    <a:pt x="449961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0415" y="270509"/>
            <a:ext cx="4363720" cy="1207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1F5F"/>
                </a:solidFill>
              </a:rPr>
              <a:t>3D</a:t>
            </a:r>
            <a:r>
              <a:rPr sz="3600" spc="-20" dirty="0">
                <a:solidFill>
                  <a:srgbClr val="001F5F"/>
                </a:solidFill>
              </a:rPr>
              <a:t> </a:t>
            </a:r>
            <a:r>
              <a:rPr spc="-15" dirty="0">
                <a:solidFill>
                  <a:srgbClr val="001F5F"/>
                </a:solidFill>
              </a:rPr>
              <a:t>моделювання </a:t>
            </a:r>
            <a:r>
              <a:rPr dirty="0">
                <a:solidFill>
                  <a:srgbClr val="001F5F"/>
                </a:solidFill>
              </a:rPr>
              <a:t>в</a:t>
            </a:r>
            <a:r>
              <a:rPr spc="-15" dirty="0">
                <a:solidFill>
                  <a:srgbClr val="001F5F"/>
                </a:solidFill>
              </a:rPr>
              <a:t> </a:t>
            </a:r>
            <a:r>
              <a:rPr spc="-5" dirty="0">
                <a:solidFill>
                  <a:srgbClr val="001F5F"/>
                </a:solidFill>
              </a:rPr>
              <a:t>3DsMax</a:t>
            </a:r>
            <a:endParaRPr sz="3600"/>
          </a:p>
          <a:p>
            <a:pPr marL="620395" algn="ctr">
              <a:lnSpc>
                <a:spcPct val="100000"/>
              </a:lnSpc>
              <a:spcBef>
                <a:spcPts val="2105"/>
              </a:spcBef>
            </a:pPr>
            <a:r>
              <a:rPr spc="-15" dirty="0"/>
              <a:t>тривалість</a:t>
            </a:r>
            <a:r>
              <a:rPr spc="25" dirty="0"/>
              <a:t> </a:t>
            </a:r>
            <a:r>
              <a:rPr spc="-25" dirty="0"/>
              <a:t>курсу: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501802" y="1452498"/>
            <a:ext cx="5516880" cy="235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098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20</a:t>
            </a:r>
            <a:r>
              <a:rPr sz="24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тижнів</a:t>
            </a:r>
            <a:endParaRPr sz="2400">
              <a:latin typeface="Arial"/>
              <a:cs typeface="Arial"/>
            </a:endParaRPr>
          </a:p>
          <a:p>
            <a:pPr marL="4065904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40</a:t>
            </a:r>
            <a:r>
              <a:rPr sz="24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занять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Приклади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проектів,</a:t>
            </a:r>
            <a:endParaRPr sz="1800">
              <a:latin typeface="Arial"/>
              <a:cs typeface="Arial"/>
            </a:endParaRPr>
          </a:p>
          <a:p>
            <a:pPr marL="1345565">
              <a:lnSpc>
                <a:spcPct val="100000"/>
              </a:lnSpc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які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ти</a:t>
            </a:r>
            <a:r>
              <a:rPr sz="1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зробиш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під</a:t>
            </a:r>
            <a:r>
              <a:rPr sz="18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час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навчання</a:t>
            </a:r>
            <a:endParaRPr sz="1800">
              <a:latin typeface="Arial"/>
              <a:cs typeface="Arial"/>
            </a:endParaRPr>
          </a:p>
          <a:p>
            <a:pPr marL="217170">
              <a:lnSpc>
                <a:spcPct val="100000"/>
              </a:lnSpc>
              <a:spcBef>
                <a:spcPts val="1670"/>
              </a:spcBef>
            </a:pP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Програма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курсу: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6216" y="3861815"/>
            <a:ext cx="240792" cy="23469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314958" y="3815185"/>
            <a:ext cx="4498975" cy="27692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b="1" spc="-15" dirty="0">
                <a:latin typeface="Arial"/>
                <a:cs typeface="Arial"/>
              </a:rPr>
              <a:t>Робота </a:t>
            </a:r>
            <a:r>
              <a:rPr sz="1200" b="1" dirty="0">
                <a:latin typeface="Arial"/>
                <a:cs typeface="Arial"/>
              </a:rPr>
              <a:t>з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інтерфейсом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3ds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Max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і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V-Ray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10" dirty="0">
                <a:latin typeface="Arial"/>
                <a:cs typeface="Arial"/>
              </a:rPr>
              <a:t>Створення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та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редагування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примітивів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1200" b="1" spc="-15" dirty="0">
                <a:latin typeface="Arial"/>
                <a:cs typeface="Arial"/>
              </a:rPr>
              <a:t>Трансформація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об'єктів.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Робота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з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пайвотамі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і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прив'язками.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Основи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полігонального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моделювання</a:t>
            </a:r>
            <a:endParaRPr sz="1200">
              <a:latin typeface="Arial"/>
              <a:cs typeface="Arial"/>
            </a:endParaRPr>
          </a:p>
          <a:p>
            <a:pPr marL="12700" marR="1691639">
              <a:lnSpc>
                <a:spcPct val="150000"/>
              </a:lnSpc>
            </a:pPr>
            <a:r>
              <a:rPr sz="1200" b="1" spc="-10" dirty="0">
                <a:latin typeface="Arial"/>
                <a:cs typeface="Arial"/>
              </a:rPr>
              <a:t>Створення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та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редагування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сплайнів.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Робота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з </a:t>
            </a:r>
            <a:r>
              <a:rPr sz="1200" b="1" spc="-10" dirty="0">
                <a:latin typeface="Arial"/>
                <a:cs typeface="Arial"/>
              </a:rPr>
              <a:t>модифікаторами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геометрії.</a:t>
            </a:r>
            <a:endParaRPr sz="1200">
              <a:latin typeface="Arial"/>
              <a:cs typeface="Arial"/>
            </a:endParaRPr>
          </a:p>
          <a:p>
            <a:pPr marL="12700" marR="875030">
              <a:lnSpc>
                <a:spcPct val="15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Полігональне</a:t>
            </a:r>
            <a:r>
              <a:rPr sz="1200" b="1" spc="-10" dirty="0">
                <a:latin typeface="Arial"/>
                <a:cs typeface="Arial"/>
              </a:rPr>
              <a:t> моделювання.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Робота </a:t>
            </a:r>
            <a:r>
              <a:rPr sz="1200" b="1" dirty="0">
                <a:latin typeface="Arial"/>
                <a:cs typeface="Arial"/>
              </a:rPr>
              <a:t>з Edit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Poly.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Створення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різних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типів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матеріалів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та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текстур 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Налаштування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визуализатора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V-Ray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b="1" spc="-10" dirty="0">
                <a:latin typeface="Arial"/>
                <a:cs typeface="Arial"/>
              </a:rPr>
              <a:t>Рендер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і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постпродакшн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222491" y="1523"/>
            <a:ext cx="5858510" cy="1295400"/>
            <a:chOff x="6222491" y="1523"/>
            <a:chExt cx="5858510" cy="1295400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22491" y="1523"/>
              <a:ext cx="3235452" cy="12954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13847" y="144779"/>
              <a:ext cx="1866900" cy="854963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5752" y="1161364"/>
            <a:ext cx="1116406" cy="1171879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29" name="object 29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6216" y="4145279"/>
            <a:ext cx="240792" cy="23317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0119" y="4427220"/>
            <a:ext cx="240792" cy="23317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6216" y="4712208"/>
            <a:ext cx="240792" cy="23317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0975" y="5007864"/>
            <a:ext cx="240792" cy="23469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949452" y="5305044"/>
            <a:ext cx="266700" cy="1324610"/>
            <a:chOff x="949452" y="5305044"/>
            <a:chExt cx="266700" cy="1324610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49452" y="5305044"/>
              <a:ext cx="242315" cy="2331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8596" y="5577840"/>
              <a:ext cx="240791" cy="2331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6216" y="5850636"/>
              <a:ext cx="240792" cy="2331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3836" y="6123432"/>
              <a:ext cx="242315" cy="23469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0788" y="6396227"/>
              <a:ext cx="242315" cy="23317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971499" y="3760063"/>
            <a:ext cx="223520" cy="286639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74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62230">
              <a:lnSpc>
                <a:spcPct val="100000"/>
              </a:lnSpc>
              <a:spcBef>
                <a:spcPts val="64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  <a:spcBef>
                <a:spcPts val="44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50165">
              <a:lnSpc>
                <a:spcPct val="100000"/>
              </a:lnSpc>
              <a:spcBef>
                <a:spcPts val="5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  <a:p>
            <a:pPr marL="46990">
              <a:lnSpc>
                <a:spcPct val="100000"/>
              </a:lnSpc>
              <a:spcBef>
                <a:spcPts val="65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  <a:p>
            <a:pPr marL="43180">
              <a:lnSpc>
                <a:spcPct val="100000"/>
              </a:lnSpc>
              <a:spcBef>
                <a:spcPts val="6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  <a:p>
            <a:pPr marL="63500">
              <a:lnSpc>
                <a:spcPct val="100000"/>
              </a:lnSpc>
              <a:spcBef>
                <a:spcPts val="4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  <a:p>
            <a:pPr marL="59055">
              <a:lnSpc>
                <a:spcPct val="100000"/>
              </a:lnSpc>
              <a:spcBef>
                <a:spcPts val="4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  <a:spcBef>
                <a:spcPts val="47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2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2694" y="1110233"/>
            <a:ext cx="4693920" cy="1199515"/>
          </a:xfrm>
          <a:custGeom>
            <a:avLst/>
            <a:gdLst/>
            <a:ahLst/>
            <a:cxnLst/>
            <a:rect l="l" t="t" r="r" b="b"/>
            <a:pathLst>
              <a:path w="4693920" h="1199514">
                <a:moveTo>
                  <a:pt x="0" y="199898"/>
                </a:moveTo>
                <a:lnTo>
                  <a:pt x="5281" y="154075"/>
                </a:lnTo>
                <a:lnTo>
                  <a:pt x="20324" y="112004"/>
                </a:lnTo>
                <a:lnTo>
                  <a:pt x="43927" y="74887"/>
                </a:lnTo>
                <a:lnTo>
                  <a:pt x="74887" y="43927"/>
                </a:lnTo>
                <a:lnTo>
                  <a:pt x="112004" y="20324"/>
                </a:lnTo>
                <a:lnTo>
                  <a:pt x="154075" y="5281"/>
                </a:lnTo>
                <a:lnTo>
                  <a:pt x="199898" y="0"/>
                </a:lnTo>
                <a:lnTo>
                  <a:pt x="4494022" y="0"/>
                </a:lnTo>
                <a:lnTo>
                  <a:pt x="4539844" y="5281"/>
                </a:lnTo>
                <a:lnTo>
                  <a:pt x="4581915" y="20324"/>
                </a:lnTo>
                <a:lnTo>
                  <a:pt x="4619032" y="43927"/>
                </a:lnTo>
                <a:lnTo>
                  <a:pt x="4649992" y="74887"/>
                </a:lnTo>
                <a:lnTo>
                  <a:pt x="4673595" y="112004"/>
                </a:lnTo>
                <a:lnTo>
                  <a:pt x="4688638" y="154075"/>
                </a:lnTo>
                <a:lnTo>
                  <a:pt x="4693920" y="199898"/>
                </a:lnTo>
                <a:lnTo>
                  <a:pt x="4693920" y="999489"/>
                </a:lnTo>
                <a:lnTo>
                  <a:pt x="4688638" y="1045312"/>
                </a:lnTo>
                <a:lnTo>
                  <a:pt x="4673595" y="1087383"/>
                </a:lnTo>
                <a:lnTo>
                  <a:pt x="4649992" y="1124500"/>
                </a:lnTo>
                <a:lnTo>
                  <a:pt x="4619032" y="1155460"/>
                </a:lnTo>
                <a:lnTo>
                  <a:pt x="4581915" y="1179063"/>
                </a:lnTo>
                <a:lnTo>
                  <a:pt x="4539844" y="1194106"/>
                </a:lnTo>
                <a:lnTo>
                  <a:pt x="4494022" y="1199388"/>
                </a:lnTo>
                <a:lnTo>
                  <a:pt x="199898" y="1199388"/>
                </a:lnTo>
                <a:lnTo>
                  <a:pt x="154075" y="1194106"/>
                </a:lnTo>
                <a:lnTo>
                  <a:pt x="112004" y="1179063"/>
                </a:lnTo>
                <a:lnTo>
                  <a:pt x="74887" y="1155460"/>
                </a:lnTo>
                <a:lnTo>
                  <a:pt x="43927" y="1124500"/>
                </a:lnTo>
                <a:lnTo>
                  <a:pt x="20324" y="1087383"/>
                </a:lnTo>
                <a:lnTo>
                  <a:pt x="5281" y="1045312"/>
                </a:lnTo>
                <a:lnTo>
                  <a:pt x="0" y="999489"/>
                </a:lnTo>
                <a:lnTo>
                  <a:pt x="0" y="199898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047" y="219837"/>
            <a:ext cx="825563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1F5F"/>
                </a:solidFill>
              </a:rPr>
              <a:t>Моделювання</a:t>
            </a:r>
            <a:r>
              <a:rPr sz="2000" spc="-25" dirty="0">
                <a:solidFill>
                  <a:srgbClr val="001F5F"/>
                </a:solidFill>
              </a:rPr>
              <a:t> </a:t>
            </a:r>
            <a:r>
              <a:rPr sz="2000" dirty="0">
                <a:solidFill>
                  <a:srgbClr val="001F5F"/>
                </a:solidFill>
              </a:rPr>
              <a:t>в</a:t>
            </a:r>
            <a:r>
              <a:rPr sz="2000" spc="-5" dirty="0">
                <a:solidFill>
                  <a:srgbClr val="001F5F"/>
                </a:solidFill>
              </a:rPr>
              <a:t> </a:t>
            </a:r>
            <a:r>
              <a:rPr sz="2000" spc="-10" dirty="0">
                <a:solidFill>
                  <a:srgbClr val="001F5F"/>
                </a:solidFill>
              </a:rPr>
              <a:t>системі</a:t>
            </a:r>
            <a:r>
              <a:rPr sz="2000" spc="-25" dirty="0">
                <a:solidFill>
                  <a:srgbClr val="001F5F"/>
                </a:solidFill>
              </a:rPr>
              <a:t> </a:t>
            </a:r>
            <a:r>
              <a:rPr sz="2000" spc="-5" dirty="0">
                <a:solidFill>
                  <a:srgbClr val="001F5F"/>
                </a:solidFill>
              </a:rPr>
              <a:t>SolidWorks.</a:t>
            </a:r>
            <a:r>
              <a:rPr sz="2000" spc="-15" dirty="0">
                <a:solidFill>
                  <a:srgbClr val="001F5F"/>
                </a:solidFill>
              </a:rPr>
              <a:t> </a:t>
            </a:r>
            <a:r>
              <a:rPr sz="2000" spc="-5" dirty="0">
                <a:solidFill>
                  <a:srgbClr val="001F5F"/>
                </a:solidFill>
              </a:rPr>
              <a:t>Базовий</a:t>
            </a:r>
            <a:r>
              <a:rPr sz="2000" spc="-35" dirty="0">
                <a:solidFill>
                  <a:srgbClr val="001F5F"/>
                </a:solidFill>
              </a:rPr>
              <a:t> </a:t>
            </a:r>
            <a:r>
              <a:rPr sz="2000" spc="-20" dirty="0">
                <a:solidFill>
                  <a:srgbClr val="001F5F"/>
                </a:solidFill>
              </a:rPr>
              <a:t>та</a:t>
            </a:r>
            <a:r>
              <a:rPr sz="2000" spc="15" dirty="0">
                <a:solidFill>
                  <a:srgbClr val="001F5F"/>
                </a:solidFill>
              </a:rPr>
              <a:t> </a:t>
            </a:r>
            <a:r>
              <a:rPr sz="2000" spc="-10" dirty="0">
                <a:solidFill>
                  <a:srgbClr val="001F5F"/>
                </a:solidFill>
              </a:rPr>
              <a:t>просунутий</a:t>
            </a:r>
            <a:r>
              <a:rPr sz="2000" spc="40" dirty="0">
                <a:solidFill>
                  <a:srgbClr val="001F5F"/>
                </a:solidFill>
              </a:rPr>
              <a:t> </a:t>
            </a:r>
            <a:r>
              <a:rPr sz="2000" spc="-15" dirty="0">
                <a:solidFill>
                  <a:srgbClr val="001F5F"/>
                </a:solidFill>
              </a:rPr>
              <a:t>курс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3847" y="144779"/>
            <a:ext cx="1866900" cy="85496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19520" y="0"/>
            <a:ext cx="5865495" cy="6263640"/>
            <a:chOff x="6319520" y="0"/>
            <a:chExt cx="5865495" cy="62636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8940" y="0"/>
              <a:ext cx="2926079" cy="1828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8076" y="1222247"/>
              <a:ext cx="2156459" cy="17221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22996" y="1217675"/>
              <a:ext cx="2166620" cy="1731645"/>
            </a:xfrm>
            <a:custGeom>
              <a:avLst/>
              <a:gdLst/>
              <a:ahLst/>
              <a:cxnLst/>
              <a:rect l="l" t="t" r="r" b="b"/>
              <a:pathLst>
                <a:path w="2166620" h="1731645">
                  <a:moveTo>
                    <a:pt x="432815" y="0"/>
                  </a:moveTo>
                  <a:lnTo>
                    <a:pt x="1733803" y="0"/>
                  </a:lnTo>
                  <a:lnTo>
                    <a:pt x="2166620" y="865632"/>
                  </a:lnTo>
                  <a:lnTo>
                    <a:pt x="1733803" y="1731264"/>
                  </a:lnTo>
                  <a:lnTo>
                    <a:pt x="432815" y="1731264"/>
                  </a:lnTo>
                  <a:lnTo>
                    <a:pt x="0" y="865632"/>
                  </a:lnTo>
                  <a:lnTo>
                    <a:pt x="432815" y="0"/>
                  </a:lnTo>
                  <a:close/>
                </a:path>
              </a:pathLst>
            </a:custGeom>
            <a:ln w="9144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32491" y="2090927"/>
              <a:ext cx="1866900" cy="17236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027411" y="2086355"/>
              <a:ext cx="1877060" cy="1732914"/>
            </a:xfrm>
            <a:custGeom>
              <a:avLst/>
              <a:gdLst/>
              <a:ahLst/>
              <a:cxnLst/>
              <a:rect l="l" t="t" r="r" b="b"/>
              <a:pathLst>
                <a:path w="1877059" h="1732914">
                  <a:moveTo>
                    <a:pt x="433197" y="0"/>
                  </a:moveTo>
                  <a:lnTo>
                    <a:pt x="1443863" y="0"/>
                  </a:lnTo>
                  <a:lnTo>
                    <a:pt x="1877060" y="866394"/>
                  </a:lnTo>
                  <a:lnTo>
                    <a:pt x="1443863" y="1732788"/>
                  </a:lnTo>
                  <a:lnTo>
                    <a:pt x="433197" y="1732788"/>
                  </a:lnTo>
                  <a:lnTo>
                    <a:pt x="0" y="866394"/>
                  </a:lnTo>
                  <a:lnTo>
                    <a:pt x="433197" y="0"/>
                  </a:lnTo>
                  <a:close/>
                </a:path>
              </a:pathLst>
            </a:custGeom>
            <a:ln w="9143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9172" y="2147316"/>
              <a:ext cx="2269235" cy="16489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324092" y="2142744"/>
              <a:ext cx="2279650" cy="1658620"/>
            </a:xfrm>
            <a:custGeom>
              <a:avLst/>
              <a:gdLst/>
              <a:ahLst/>
              <a:cxnLst/>
              <a:rect l="l" t="t" r="r" b="b"/>
              <a:pathLst>
                <a:path w="2279650" h="1658620">
                  <a:moveTo>
                    <a:pt x="414528" y="0"/>
                  </a:moveTo>
                  <a:lnTo>
                    <a:pt x="1864867" y="0"/>
                  </a:lnTo>
                  <a:lnTo>
                    <a:pt x="2279396" y="829055"/>
                  </a:lnTo>
                  <a:lnTo>
                    <a:pt x="1864867" y="1658111"/>
                  </a:lnTo>
                  <a:lnTo>
                    <a:pt x="414528" y="1658111"/>
                  </a:lnTo>
                  <a:lnTo>
                    <a:pt x="0" y="829055"/>
                  </a:lnTo>
                  <a:lnTo>
                    <a:pt x="414528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9172" y="3846576"/>
              <a:ext cx="2269235" cy="159105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24092" y="3842003"/>
              <a:ext cx="2279650" cy="1600200"/>
            </a:xfrm>
            <a:custGeom>
              <a:avLst/>
              <a:gdLst/>
              <a:ahLst/>
              <a:cxnLst/>
              <a:rect l="l" t="t" r="r" b="b"/>
              <a:pathLst>
                <a:path w="2279650" h="1600200">
                  <a:moveTo>
                    <a:pt x="400050" y="0"/>
                  </a:moveTo>
                  <a:lnTo>
                    <a:pt x="1879346" y="0"/>
                  </a:lnTo>
                  <a:lnTo>
                    <a:pt x="2279396" y="800100"/>
                  </a:lnTo>
                  <a:lnTo>
                    <a:pt x="1879346" y="1600200"/>
                  </a:lnTo>
                  <a:lnTo>
                    <a:pt x="400050" y="1600200"/>
                  </a:lnTo>
                  <a:lnTo>
                    <a:pt x="0" y="800100"/>
                  </a:lnTo>
                  <a:lnTo>
                    <a:pt x="400050" y="0"/>
                  </a:lnTo>
                  <a:close/>
                </a:path>
              </a:pathLst>
            </a:custGeom>
            <a:ln w="9143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8555" y="2997707"/>
              <a:ext cx="2125979" cy="16276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53476" y="2993135"/>
              <a:ext cx="2136140" cy="1637030"/>
            </a:xfrm>
            <a:custGeom>
              <a:avLst/>
              <a:gdLst/>
              <a:ahLst/>
              <a:cxnLst/>
              <a:rect l="l" t="t" r="r" b="b"/>
              <a:pathLst>
                <a:path w="2136140" h="1637029">
                  <a:moveTo>
                    <a:pt x="409194" y="0"/>
                  </a:moveTo>
                  <a:lnTo>
                    <a:pt x="1726946" y="0"/>
                  </a:lnTo>
                  <a:lnTo>
                    <a:pt x="2136140" y="818388"/>
                  </a:lnTo>
                  <a:lnTo>
                    <a:pt x="1726946" y="1636776"/>
                  </a:lnTo>
                  <a:lnTo>
                    <a:pt x="409194" y="1636776"/>
                  </a:lnTo>
                  <a:lnTo>
                    <a:pt x="0" y="818388"/>
                  </a:lnTo>
                  <a:lnTo>
                    <a:pt x="409194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8076" y="4677155"/>
              <a:ext cx="2156459" cy="157733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222996" y="4672584"/>
              <a:ext cx="2166620" cy="1586865"/>
            </a:xfrm>
            <a:custGeom>
              <a:avLst/>
              <a:gdLst/>
              <a:ahLst/>
              <a:cxnLst/>
              <a:rect l="l" t="t" r="r" b="b"/>
              <a:pathLst>
                <a:path w="2166620" h="1586864">
                  <a:moveTo>
                    <a:pt x="396621" y="0"/>
                  </a:moveTo>
                  <a:lnTo>
                    <a:pt x="1769999" y="0"/>
                  </a:lnTo>
                  <a:lnTo>
                    <a:pt x="2166620" y="793242"/>
                  </a:lnTo>
                  <a:lnTo>
                    <a:pt x="1769999" y="1586484"/>
                  </a:lnTo>
                  <a:lnTo>
                    <a:pt x="396621" y="1586484"/>
                  </a:lnTo>
                  <a:lnTo>
                    <a:pt x="0" y="793242"/>
                  </a:lnTo>
                  <a:lnTo>
                    <a:pt x="396621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61448" y="3867911"/>
              <a:ext cx="2113787" cy="15179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056367" y="3863340"/>
              <a:ext cx="2124075" cy="1527175"/>
            </a:xfrm>
            <a:custGeom>
              <a:avLst/>
              <a:gdLst/>
              <a:ahLst/>
              <a:cxnLst/>
              <a:rect l="l" t="t" r="r" b="b"/>
              <a:pathLst>
                <a:path w="2124075" h="1527175">
                  <a:moveTo>
                    <a:pt x="381761" y="0"/>
                  </a:moveTo>
                  <a:lnTo>
                    <a:pt x="1742185" y="0"/>
                  </a:lnTo>
                  <a:lnTo>
                    <a:pt x="2123948" y="763524"/>
                  </a:lnTo>
                  <a:lnTo>
                    <a:pt x="1742185" y="1527048"/>
                  </a:lnTo>
                  <a:lnTo>
                    <a:pt x="381761" y="1527048"/>
                  </a:lnTo>
                  <a:lnTo>
                    <a:pt x="0" y="763524"/>
                  </a:lnTo>
                  <a:lnTo>
                    <a:pt x="381761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159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тривалість</a:t>
            </a:r>
            <a:r>
              <a:rPr spc="25" dirty="0"/>
              <a:t> </a:t>
            </a:r>
            <a:r>
              <a:rPr spc="-25" dirty="0"/>
              <a:t>курсу:</a:t>
            </a:r>
          </a:p>
          <a:p>
            <a:pPr marL="4070985">
              <a:lnSpc>
                <a:spcPct val="100000"/>
              </a:lnSpc>
            </a:pPr>
            <a:r>
              <a:rPr spc="-5" dirty="0">
                <a:solidFill>
                  <a:srgbClr val="001F5F"/>
                </a:solidFill>
              </a:rPr>
              <a:t>16</a:t>
            </a:r>
            <a:r>
              <a:rPr spc="-80" dirty="0">
                <a:solidFill>
                  <a:srgbClr val="001F5F"/>
                </a:solidFill>
              </a:rPr>
              <a:t> </a:t>
            </a:r>
            <a:r>
              <a:rPr spc="-5" dirty="0">
                <a:solidFill>
                  <a:srgbClr val="001F5F"/>
                </a:solidFill>
              </a:rPr>
              <a:t>тижнів</a:t>
            </a:r>
          </a:p>
          <a:p>
            <a:pPr marL="3928745">
              <a:lnSpc>
                <a:spcPct val="100000"/>
              </a:lnSpc>
            </a:pPr>
            <a:r>
              <a:rPr spc="-5" dirty="0">
                <a:solidFill>
                  <a:srgbClr val="001F5F"/>
                </a:solidFill>
              </a:rPr>
              <a:t>32</a:t>
            </a:r>
            <a:r>
              <a:rPr spc="-100" dirty="0">
                <a:solidFill>
                  <a:srgbClr val="001F5F"/>
                </a:solidFill>
              </a:rPr>
              <a:t> </a:t>
            </a:r>
            <a:r>
              <a:rPr spc="-15" dirty="0">
                <a:solidFill>
                  <a:srgbClr val="001F5F"/>
                </a:solidFill>
              </a:rPr>
              <a:t>заняття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/>
          </a:p>
          <a:p>
            <a:pPr marL="12700">
              <a:lnSpc>
                <a:spcPct val="100000"/>
              </a:lnSpc>
            </a:pPr>
            <a:r>
              <a:rPr sz="1800" dirty="0"/>
              <a:t>Приклади</a:t>
            </a:r>
            <a:r>
              <a:rPr sz="1800" spc="-30" dirty="0"/>
              <a:t> </a:t>
            </a:r>
            <a:r>
              <a:rPr sz="1800" spc="-5" dirty="0"/>
              <a:t>проектів,</a:t>
            </a:r>
            <a:endParaRPr sz="1800"/>
          </a:p>
          <a:p>
            <a:pPr marL="1345565">
              <a:lnSpc>
                <a:spcPct val="100000"/>
              </a:lnSpc>
            </a:pPr>
            <a:r>
              <a:rPr sz="1800" spc="-5" dirty="0"/>
              <a:t>які</a:t>
            </a:r>
            <a:r>
              <a:rPr sz="1800" spc="-10" dirty="0"/>
              <a:t> </a:t>
            </a:r>
            <a:r>
              <a:rPr sz="1800" spc="-20" dirty="0"/>
              <a:t>ти</a:t>
            </a:r>
            <a:r>
              <a:rPr sz="1800" spc="25" dirty="0"/>
              <a:t> </a:t>
            </a:r>
            <a:r>
              <a:rPr sz="1800" dirty="0"/>
              <a:t>зробиш</a:t>
            </a:r>
            <a:r>
              <a:rPr sz="1800" spc="-10" dirty="0"/>
              <a:t> </a:t>
            </a:r>
            <a:r>
              <a:rPr sz="1800" dirty="0"/>
              <a:t>під</a:t>
            </a:r>
            <a:r>
              <a:rPr sz="1800" spc="-35" dirty="0"/>
              <a:t> </a:t>
            </a:r>
            <a:r>
              <a:rPr sz="1800" spc="-5" dirty="0"/>
              <a:t>час</a:t>
            </a:r>
            <a:r>
              <a:rPr sz="1800" dirty="0"/>
              <a:t> </a:t>
            </a:r>
            <a:r>
              <a:rPr sz="1800" spc="-10" dirty="0"/>
              <a:t>навчання</a:t>
            </a:r>
            <a:endParaRPr sz="1800"/>
          </a:p>
          <a:p>
            <a:pPr>
              <a:lnSpc>
                <a:spcPct val="100000"/>
              </a:lnSpc>
            </a:pPr>
            <a:endParaRPr sz="2000"/>
          </a:p>
          <a:p>
            <a:pPr>
              <a:lnSpc>
                <a:spcPct val="100000"/>
              </a:lnSpc>
            </a:pPr>
            <a:endParaRPr sz="2000"/>
          </a:p>
          <a:p>
            <a:pPr marL="12700">
              <a:lnSpc>
                <a:spcPct val="100000"/>
              </a:lnSpc>
            </a:pPr>
            <a:r>
              <a:rPr spc="-10" dirty="0"/>
              <a:t>Програма</a:t>
            </a:r>
            <a:r>
              <a:rPr spc="-30" dirty="0"/>
              <a:t> </a:t>
            </a:r>
            <a:r>
              <a:rPr spc="-25" dirty="0"/>
              <a:t>курсу:</a:t>
            </a:r>
          </a:p>
        </p:txBody>
      </p:sp>
      <p:sp>
        <p:nvSpPr>
          <p:cNvPr id="22" name="object 22"/>
          <p:cNvSpPr/>
          <p:nvPr/>
        </p:nvSpPr>
        <p:spPr>
          <a:xfrm>
            <a:off x="601980" y="4299203"/>
            <a:ext cx="295910" cy="287020"/>
          </a:xfrm>
          <a:custGeom>
            <a:avLst/>
            <a:gdLst/>
            <a:ahLst/>
            <a:cxnLst/>
            <a:rect l="l" t="t" r="r" b="b"/>
            <a:pathLst>
              <a:path w="295909" h="287020">
                <a:moveTo>
                  <a:pt x="147828" y="0"/>
                </a:moveTo>
                <a:lnTo>
                  <a:pt x="101100" y="7303"/>
                </a:lnTo>
                <a:lnTo>
                  <a:pt x="60520" y="27639"/>
                </a:lnTo>
                <a:lnTo>
                  <a:pt x="28520" y="58649"/>
                </a:lnTo>
                <a:lnTo>
                  <a:pt x="7535" y="97974"/>
                </a:lnTo>
                <a:lnTo>
                  <a:pt x="0" y="143256"/>
                </a:lnTo>
                <a:lnTo>
                  <a:pt x="7535" y="188537"/>
                </a:lnTo>
                <a:lnTo>
                  <a:pt x="28520" y="227862"/>
                </a:lnTo>
                <a:lnTo>
                  <a:pt x="60520" y="258872"/>
                </a:lnTo>
                <a:lnTo>
                  <a:pt x="101100" y="279208"/>
                </a:lnTo>
                <a:lnTo>
                  <a:pt x="147828" y="286512"/>
                </a:lnTo>
                <a:lnTo>
                  <a:pt x="194555" y="279208"/>
                </a:lnTo>
                <a:lnTo>
                  <a:pt x="235135" y="258872"/>
                </a:lnTo>
                <a:lnTo>
                  <a:pt x="267135" y="227862"/>
                </a:lnTo>
                <a:lnTo>
                  <a:pt x="288120" y="188537"/>
                </a:lnTo>
                <a:lnTo>
                  <a:pt x="295656" y="143256"/>
                </a:lnTo>
                <a:lnTo>
                  <a:pt x="288120" y="97974"/>
                </a:lnTo>
                <a:lnTo>
                  <a:pt x="267135" y="58649"/>
                </a:lnTo>
                <a:lnTo>
                  <a:pt x="235135" y="27639"/>
                </a:lnTo>
                <a:lnTo>
                  <a:pt x="194555" y="7303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51966" y="4250791"/>
            <a:ext cx="5076190" cy="2266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Налаштування</a:t>
            </a:r>
            <a:r>
              <a:rPr sz="1400" b="1" spc="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інтерфейсу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SolidWorks.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Робота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з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ескізами </a:t>
            </a:r>
            <a:r>
              <a:rPr sz="1400" b="1" spc="-37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Інструменти</a:t>
            </a:r>
            <a:r>
              <a:rPr sz="1400" b="1" spc="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створення </a:t>
            </a:r>
            <a:r>
              <a:rPr sz="1400" b="1" spc="-15" dirty="0">
                <a:latin typeface="Arial"/>
                <a:cs typeface="Arial"/>
              </a:rPr>
              <a:t>моделей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-10" dirty="0">
                <a:latin typeface="Arial"/>
                <a:cs typeface="Arial"/>
              </a:rPr>
              <a:t>Створення </a:t>
            </a:r>
            <a:r>
              <a:rPr sz="1400" b="1" dirty="0">
                <a:latin typeface="Arial"/>
                <a:cs typeface="Arial"/>
              </a:rPr>
              <a:t>складних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деталей</a:t>
            </a:r>
            <a:endParaRPr sz="1400">
              <a:latin typeface="Arial"/>
              <a:cs typeface="Arial"/>
            </a:endParaRPr>
          </a:p>
          <a:p>
            <a:pPr marL="12700" marR="962025">
              <a:lnSpc>
                <a:spcPts val="2520"/>
              </a:lnSpc>
              <a:spcBef>
                <a:spcPts val="220"/>
              </a:spcBef>
            </a:pPr>
            <a:r>
              <a:rPr sz="1400" b="1" spc="-20" dirty="0">
                <a:latin typeface="Arial"/>
                <a:cs typeface="Arial"/>
              </a:rPr>
              <a:t>Робота </a:t>
            </a:r>
            <a:r>
              <a:rPr sz="1400" b="1" dirty="0">
                <a:latin typeface="Arial"/>
                <a:cs typeface="Arial"/>
              </a:rPr>
              <a:t>з </a:t>
            </a:r>
            <a:r>
              <a:rPr sz="1400" b="1" spc="-5" dirty="0">
                <a:latin typeface="Arial"/>
                <a:cs typeface="Arial"/>
              </a:rPr>
              <a:t>тривимірними збірками </a:t>
            </a:r>
            <a:r>
              <a:rPr sz="1400" b="1" dirty="0">
                <a:latin typeface="Arial"/>
                <a:cs typeface="Arial"/>
              </a:rPr>
              <a:t>в </a:t>
            </a:r>
            <a:r>
              <a:rPr sz="1400" b="1" spc="-5" dirty="0">
                <a:latin typeface="Arial"/>
                <a:cs typeface="Arial"/>
              </a:rPr>
              <a:t>SolidWorks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Редагування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збірок</a:t>
            </a:r>
            <a:endParaRPr sz="1400">
              <a:latin typeface="Arial"/>
              <a:cs typeface="Arial"/>
            </a:endParaRPr>
          </a:p>
          <a:p>
            <a:pPr marL="12700" marR="2359660">
              <a:lnSpc>
                <a:spcPts val="2520"/>
              </a:lnSpc>
            </a:pPr>
            <a:r>
              <a:rPr sz="1400" b="1" spc="-15" dirty="0">
                <a:latin typeface="Arial"/>
                <a:cs typeface="Arial"/>
              </a:rPr>
              <a:t>Модуль </a:t>
            </a:r>
            <a:r>
              <a:rPr sz="1400" b="1" spc="-5" dirty="0">
                <a:latin typeface="Arial"/>
                <a:cs typeface="Arial"/>
              </a:rPr>
              <a:t>SolidWorks Simulation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Модуль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PhotoWorks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і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Animator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5752" y="1161364"/>
            <a:ext cx="1116406" cy="117187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26" name="object 26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601980" y="4668011"/>
            <a:ext cx="295910" cy="285115"/>
          </a:xfrm>
          <a:custGeom>
            <a:avLst/>
            <a:gdLst/>
            <a:ahLst/>
            <a:cxnLst/>
            <a:rect l="l" t="t" r="r" b="b"/>
            <a:pathLst>
              <a:path w="295909" h="285114">
                <a:moveTo>
                  <a:pt x="147828" y="0"/>
                </a:moveTo>
                <a:lnTo>
                  <a:pt x="101100" y="7260"/>
                </a:lnTo>
                <a:lnTo>
                  <a:pt x="60520" y="27480"/>
                </a:lnTo>
                <a:lnTo>
                  <a:pt x="28520" y="58320"/>
                </a:lnTo>
                <a:lnTo>
                  <a:pt x="7535" y="97438"/>
                </a:lnTo>
                <a:lnTo>
                  <a:pt x="0" y="142494"/>
                </a:lnTo>
                <a:lnTo>
                  <a:pt x="7535" y="187549"/>
                </a:lnTo>
                <a:lnTo>
                  <a:pt x="28520" y="226667"/>
                </a:lnTo>
                <a:lnTo>
                  <a:pt x="60520" y="257507"/>
                </a:lnTo>
                <a:lnTo>
                  <a:pt x="101100" y="277727"/>
                </a:lnTo>
                <a:lnTo>
                  <a:pt x="147828" y="284988"/>
                </a:lnTo>
                <a:lnTo>
                  <a:pt x="194555" y="277727"/>
                </a:lnTo>
                <a:lnTo>
                  <a:pt x="235135" y="257507"/>
                </a:lnTo>
                <a:lnTo>
                  <a:pt x="267135" y="226667"/>
                </a:lnTo>
                <a:lnTo>
                  <a:pt x="288120" y="187549"/>
                </a:lnTo>
                <a:lnTo>
                  <a:pt x="295656" y="142494"/>
                </a:lnTo>
                <a:lnTo>
                  <a:pt x="288120" y="97438"/>
                </a:lnTo>
                <a:lnTo>
                  <a:pt x="267135" y="58320"/>
                </a:lnTo>
                <a:lnTo>
                  <a:pt x="235135" y="27480"/>
                </a:lnTo>
                <a:lnTo>
                  <a:pt x="194555" y="7260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8931" y="5026152"/>
            <a:ext cx="295910" cy="287020"/>
          </a:xfrm>
          <a:custGeom>
            <a:avLst/>
            <a:gdLst/>
            <a:ahLst/>
            <a:cxnLst/>
            <a:rect l="l" t="t" r="r" b="b"/>
            <a:pathLst>
              <a:path w="295909" h="287020">
                <a:moveTo>
                  <a:pt x="147828" y="0"/>
                </a:moveTo>
                <a:lnTo>
                  <a:pt x="101100" y="7303"/>
                </a:lnTo>
                <a:lnTo>
                  <a:pt x="60520" y="27639"/>
                </a:lnTo>
                <a:lnTo>
                  <a:pt x="28520" y="58649"/>
                </a:lnTo>
                <a:lnTo>
                  <a:pt x="7535" y="97974"/>
                </a:lnTo>
                <a:lnTo>
                  <a:pt x="0" y="143256"/>
                </a:lnTo>
                <a:lnTo>
                  <a:pt x="7535" y="188537"/>
                </a:lnTo>
                <a:lnTo>
                  <a:pt x="28520" y="227862"/>
                </a:lnTo>
                <a:lnTo>
                  <a:pt x="60520" y="258872"/>
                </a:lnTo>
                <a:lnTo>
                  <a:pt x="101100" y="279208"/>
                </a:lnTo>
                <a:lnTo>
                  <a:pt x="147828" y="286512"/>
                </a:lnTo>
                <a:lnTo>
                  <a:pt x="194555" y="279208"/>
                </a:lnTo>
                <a:lnTo>
                  <a:pt x="235135" y="258872"/>
                </a:lnTo>
                <a:lnTo>
                  <a:pt x="267135" y="227862"/>
                </a:lnTo>
                <a:lnTo>
                  <a:pt x="288120" y="188537"/>
                </a:lnTo>
                <a:lnTo>
                  <a:pt x="295656" y="143256"/>
                </a:lnTo>
                <a:lnTo>
                  <a:pt x="288120" y="97974"/>
                </a:lnTo>
                <a:lnTo>
                  <a:pt x="267135" y="58649"/>
                </a:lnTo>
                <a:lnTo>
                  <a:pt x="235135" y="27639"/>
                </a:lnTo>
                <a:lnTo>
                  <a:pt x="194555" y="7303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8932" y="5361432"/>
            <a:ext cx="302260" cy="1248410"/>
          </a:xfrm>
          <a:custGeom>
            <a:avLst/>
            <a:gdLst/>
            <a:ahLst/>
            <a:cxnLst/>
            <a:rect l="l" t="t" r="r" b="b"/>
            <a:pathLst>
              <a:path w="302259" h="1248409">
                <a:moveTo>
                  <a:pt x="295656" y="1104900"/>
                </a:moveTo>
                <a:lnTo>
                  <a:pt x="288112" y="1059624"/>
                </a:lnTo>
                <a:lnTo>
                  <a:pt x="267131" y="1020305"/>
                </a:lnTo>
                <a:lnTo>
                  <a:pt x="235127" y="989291"/>
                </a:lnTo>
                <a:lnTo>
                  <a:pt x="194551" y="968959"/>
                </a:lnTo>
                <a:lnTo>
                  <a:pt x="147828" y="961644"/>
                </a:lnTo>
                <a:lnTo>
                  <a:pt x="101092" y="968959"/>
                </a:lnTo>
                <a:lnTo>
                  <a:pt x="60515" y="989291"/>
                </a:lnTo>
                <a:lnTo>
                  <a:pt x="28511" y="1020305"/>
                </a:lnTo>
                <a:lnTo>
                  <a:pt x="7531" y="1059624"/>
                </a:lnTo>
                <a:lnTo>
                  <a:pt x="0" y="1104900"/>
                </a:lnTo>
                <a:lnTo>
                  <a:pt x="7531" y="1150188"/>
                </a:lnTo>
                <a:lnTo>
                  <a:pt x="28511" y="1189507"/>
                </a:lnTo>
                <a:lnTo>
                  <a:pt x="60515" y="1220520"/>
                </a:lnTo>
                <a:lnTo>
                  <a:pt x="101092" y="1240853"/>
                </a:lnTo>
                <a:lnTo>
                  <a:pt x="147828" y="1248156"/>
                </a:lnTo>
                <a:lnTo>
                  <a:pt x="194551" y="1240853"/>
                </a:lnTo>
                <a:lnTo>
                  <a:pt x="235127" y="1220520"/>
                </a:lnTo>
                <a:lnTo>
                  <a:pt x="267131" y="1189507"/>
                </a:lnTo>
                <a:lnTo>
                  <a:pt x="288112" y="1150188"/>
                </a:lnTo>
                <a:lnTo>
                  <a:pt x="295656" y="1104900"/>
                </a:lnTo>
                <a:close/>
              </a:path>
              <a:path w="302259" h="1248409">
                <a:moveTo>
                  <a:pt x="295656" y="783336"/>
                </a:moveTo>
                <a:lnTo>
                  <a:pt x="288112" y="738060"/>
                </a:lnTo>
                <a:lnTo>
                  <a:pt x="267131" y="698741"/>
                </a:lnTo>
                <a:lnTo>
                  <a:pt x="235127" y="667727"/>
                </a:lnTo>
                <a:lnTo>
                  <a:pt x="194551" y="647395"/>
                </a:lnTo>
                <a:lnTo>
                  <a:pt x="147828" y="640080"/>
                </a:lnTo>
                <a:lnTo>
                  <a:pt x="101092" y="647395"/>
                </a:lnTo>
                <a:lnTo>
                  <a:pt x="60515" y="667727"/>
                </a:lnTo>
                <a:lnTo>
                  <a:pt x="28511" y="698741"/>
                </a:lnTo>
                <a:lnTo>
                  <a:pt x="7531" y="738060"/>
                </a:lnTo>
                <a:lnTo>
                  <a:pt x="0" y="783336"/>
                </a:lnTo>
                <a:lnTo>
                  <a:pt x="7531" y="828624"/>
                </a:lnTo>
                <a:lnTo>
                  <a:pt x="28511" y="867943"/>
                </a:lnTo>
                <a:lnTo>
                  <a:pt x="60515" y="898956"/>
                </a:lnTo>
                <a:lnTo>
                  <a:pt x="101092" y="919289"/>
                </a:lnTo>
                <a:lnTo>
                  <a:pt x="147828" y="926592"/>
                </a:lnTo>
                <a:lnTo>
                  <a:pt x="194551" y="919289"/>
                </a:lnTo>
                <a:lnTo>
                  <a:pt x="235127" y="898956"/>
                </a:lnTo>
                <a:lnTo>
                  <a:pt x="267131" y="867943"/>
                </a:lnTo>
                <a:lnTo>
                  <a:pt x="288112" y="828624"/>
                </a:lnTo>
                <a:lnTo>
                  <a:pt x="295656" y="783336"/>
                </a:lnTo>
                <a:close/>
              </a:path>
              <a:path w="302259" h="1248409">
                <a:moveTo>
                  <a:pt x="295656" y="463296"/>
                </a:moveTo>
                <a:lnTo>
                  <a:pt x="288112" y="418020"/>
                </a:lnTo>
                <a:lnTo>
                  <a:pt x="267131" y="378701"/>
                </a:lnTo>
                <a:lnTo>
                  <a:pt x="235127" y="347687"/>
                </a:lnTo>
                <a:lnTo>
                  <a:pt x="194551" y="327355"/>
                </a:lnTo>
                <a:lnTo>
                  <a:pt x="147828" y="320040"/>
                </a:lnTo>
                <a:lnTo>
                  <a:pt x="101092" y="327355"/>
                </a:lnTo>
                <a:lnTo>
                  <a:pt x="60515" y="347687"/>
                </a:lnTo>
                <a:lnTo>
                  <a:pt x="28511" y="378701"/>
                </a:lnTo>
                <a:lnTo>
                  <a:pt x="7531" y="418020"/>
                </a:lnTo>
                <a:lnTo>
                  <a:pt x="0" y="463296"/>
                </a:lnTo>
                <a:lnTo>
                  <a:pt x="7531" y="508584"/>
                </a:lnTo>
                <a:lnTo>
                  <a:pt x="28511" y="547903"/>
                </a:lnTo>
                <a:lnTo>
                  <a:pt x="60515" y="578916"/>
                </a:lnTo>
                <a:lnTo>
                  <a:pt x="101092" y="599249"/>
                </a:lnTo>
                <a:lnTo>
                  <a:pt x="147828" y="606552"/>
                </a:lnTo>
                <a:lnTo>
                  <a:pt x="194551" y="599249"/>
                </a:lnTo>
                <a:lnTo>
                  <a:pt x="235127" y="578916"/>
                </a:lnTo>
                <a:lnTo>
                  <a:pt x="267131" y="547903"/>
                </a:lnTo>
                <a:lnTo>
                  <a:pt x="288112" y="508584"/>
                </a:lnTo>
                <a:lnTo>
                  <a:pt x="295656" y="463296"/>
                </a:lnTo>
                <a:close/>
              </a:path>
              <a:path w="302259" h="1248409">
                <a:moveTo>
                  <a:pt x="301752" y="142494"/>
                </a:moveTo>
                <a:lnTo>
                  <a:pt x="294208" y="97447"/>
                </a:lnTo>
                <a:lnTo>
                  <a:pt x="273227" y="58331"/>
                </a:lnTo>
                <a:lnTo>
                  <a:pt x="241223" y="27482"/>
                </a:lnTo>
                <a:lnTo>
                  <a:pt x="200647" y="7264"/>
                </a:lnTo>
                <a:lnTo>
                  <a:pt x="153924" y="0"/>
                </a:lnTo>
                <a:lnTo>
                  <a:pt x="107188" y="7264"/>
                </a:lnTo>
                <a:lnTo>
                  <a:pt x="66611" y="27482"/>
                </a:lnTo>
                <a:lnTo>
                  <a:pt x="34607" y="58331"/>
                </a:lnTo>
                <a:lnTo>
                  <a:pt x="13627" y="97447"/>
                </a:lnTo>
                <a:lnTo>
                  <a:pt x="6096" y="142494"/>
                </a:lnTo>
                <a:lnTo>
                  <a:pt x="13627" y="187553"/>
                </a:lnTo>
                <a:lnTo>
                  <a:pt x="34607" y="226669"/>
                </a:lnTo>
                <a:lnTo>
                  <a:pt x="66611" y="257517"/>
                </a:lnTo>
                <a:lnTo>
                  <a:pt x="107188" y="277736"/>
                </a:lnTo>
                <a:lnTo>
                  <a:pt x="153924" y="284988"/>
                </a:lnTo>
                <a:lnTo>
                  <a:pt x="200647" y="277736"/>
                </a:lnTo>
                <a:lnTo>
                  <a:pt x="241223" y="257517"/>
                </a:lnTo>
                <a:lnTo>
                  <a:pt x="273227" y="226669"/>
                </a:lnTo>
                <a:lnTo>
                  <a:pt x="294208" y="187553"/>
                </a:lnTo>
                <a:lnTo>
                  <a:pt x="301752" y="142494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64260" y="4187571"/>
            <a:ext cx="167005" cy="239903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84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74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37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54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49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0684" y="120395"/>
            <a:ext cx="2314193" cy="8656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42694" y="1110233"/>
            <a:ext cx="4693920" cy="1199515"/>
          </a:xfrm>
          <a:custGeom>
            <a:avLst/>
            <a:gdLst/>
            <a:ahLst/>
            <a:cxnLst/>
            <a:rect l="l" t="t" r="r" b="b"/>
            <a:pathLst>
              <a:path w="4693920" h="1199514">
                <a:moveTo>
                  <a:pt x="0" y="199898"/>
                </a:moveTo>
                <a:lnTo>
                  <a:pt x="5281" y="154075"/>
                </a:lnTo>
                <a:lnTo>
                  <a:pt x="20324" y="112004"/>
                </a:lnTo>
                <a:lnTo>
                  <a:pt x="43927" y="74887"/>
                </a:lnTo>
                <a:lnTo>
                  <a:pt x="74887" y="43927"/>
                </a:lnTo>
                <a:lnTo>
                  <a:pt x="112004" y="20324"/>
                </a:lnTo>
                <a:lnTo>
                  <a:pt x="154075" y="5281"/>
                </a:lnTo>
                <a:lnTo>
                  <a:pt x="199898" y="0"/>
                </a:lnTo>
                <a:lnTo>
                  <a:pt x="4494022" y="0"/>
                </a:lnTo>
                <a:lnTo>
                  <a:pt x="4539844" y="5281"/>
                </a:lnTo>
                <a:lnTo>
                  <a:pt x="4581915" y="20324"/>
                </a:lnTo>
                <a:lnTo>
                  <a:pt x="4619032" y="43927"/>
                </a:lnTo>
                <a:lnTo>
                  <a:pt x="4649992" y="74887"/>
                </a:lnTo>
                <a:lnTo>
                  <a:pt x="4673595" y="112004"/>
                </a:lnTo>
                <a:lnTo>
                  <a:pt x="4688638" y="154075"/>
                </a:lnTo>
                <a:lnTo>
                  <a:pt x="4693920" y="199898"/>
                </a:lnTo>
                <a:lnTo>
                  <a:pt x="4693920" y="999489"/>
                </a:lnTo>
                <a:lnTo>
                  <a:pt x="4688638" y="1045312"/>
                </a:lnTo>
                <a:lnTo>
                  <a:pt x="4673595" y="1087383"/>
                </a:lnTo>
                <a:lnTo>
                  <a:pt x="4649992" y="1124500"/>
                </a:lnTo>
                <a:lnTo>
                  <a:pt x="4619032" y="1155460"/>
                </a:lnTo>
                <a:lnTo>
                  <a:pt x="4581915" y="1179063"/>
                </a:lnTo>
                <a:lnTo>
                  <a:pt x="4539844" y="1194106"/>
                </a:lnTo>
                <a:lnTo>
                  <a:pt x="4494022" y="1199388"/>
                </a:lnTo>
                <a:lnTo>
                  <a:pt x="199898" y="1199388"/>
                </a:lnTo>
                <a:lnTo>
                  <a:pt x="154075" y="1194106"/>
                </a:lnTo>
                <a:lnTo>
                  <a:pt x="112004" y="1179063"/>
                </a:lnTo>
                <a:lnTo>
                  <a:pt x="74887" y="1155460"/>
                </a:lnTo>
                <a:lnTo>
                  <a:pt x="43927" y="1124500"/>
                </a:lnTo>
                <a:lnTo>
                  <a:pt x="20324" y="1087383"/>
                </a:lnTo>
                <a:lnTo>
                  <a:pt x="5281" y="1045312"/>
                </a:lnTo>
                <a:lnTo>
                  <a:pt x="0" y="999489"/>
                </a:lnTo>
                <a:lnTo>
                  <a:pt x="0" y="199898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3047" y="219837"/>
            <a:ext cx="40322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001F5F"/>
                </a:solidFill>
              </a:rPr>
              <a:t>Розробка </a:t>
            </a:r>
            <a:r>
              <a:rPr sz="2000" spc="-5" dirty="0">
                <a:solidFill>
                  <a:srgbClr val="001F5F"/>
                </a:solidFill>
              </a:rPr>
              <a:t>Virtual</a:t>
            </a:r>
            <a:r>
              <a:rPr sz="2000" spc="-45" dirty="0">
                <a:solidFill>
                  <a:srgbClr val="001F5F"/>
                </a:solidFill>
              </a:rPr>
              <a:t> </a:t>
            </a:r>
            <a:r>
              <a:rPr sz="2000" dirty="0">
                <a:solidFill>
                  <a:srgbClr val="001F5F"/>
                </a:solidFill>
              </a:rPr>
              <a:t>Reality</a:t>
            </a:r>
            <a:r>
              <a:rPr sz="2000" spc="-30" dirty="0">
                <a:solidFill>
                  <a:srgbClr val="001F5F"/>
                </a:solidFill>
              </a:rPr>
              <a:t> </a:t>
            </a:r>
            <a:r>
              <a:rPr sz="2000" dirty="0">
                <a:solidFill>
                  <a:srgbClr val="001F5F"/>
                </a:solidFill>
              </a:rPr>
              <a:t>на</a:t>
            </a:r>
            <a:r>
              <a:rPr sz="2000" spc="-30" dirty="0">
                <a:solidFill>
                  <a:srgbClr val="001F5F"/>
                </a:solidFill>
              </a:rPr>
              <a:t> </a:t>
            </a:r>
            <a:r>
              <a:rPr sz="2000" dirty="0">
                <a:solidFill>
                  <a:srgbClr val="001F5F"/>
                </a:solidFill>
              </a:rPr>
              <a:t>Unity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496011" y="1086739"/>
            <a:ext cx="5522595" cy="294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1290" algn="ct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006FC0"/>
                </a:solidFill>
                <a:latin typeface="Arial"/>
                <a:cs typeface="Arial"/>
              </a:rPr>
              <a:t>тривалість</a:t>
            </a:r>
            <a:r>
              <a:rPr sz="24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курсу:</a:t>
            </a:r>
            <a:endParaRPr sz="2400">
              <a:latin typeface="Arial"/>
              <a:cs typeface="Arial"/>
            </a:endParaRPr>
          </a:p>
          <a:p>
            <a:pPr marL="4063365" algn="ctr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25</a:t>
            </a:r>
            <a:r>
              <a:rPr sz="24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тижнів</a:t>
            </a:r>
            <a:endParaRPr sz="2400">
              <a:latin typeface="Arial"/>
              <a:cs typeface="Arial"/>
            </a:endParaRPr>
          </a:p>
          <a:p>
            <a:pPr marL="4059554" algn="ctr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50</a:t>
            </a:r>
            <a:r>
              <a:rPr sz="24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занять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Arial"/>
              <a:cs typeface="Arial"/>
            </a:endParaRPr>
          </a:p>
          <a:p>
            <a:pPr marL="18415">
              <a:lnSpc>
                <a:spcPct val="100000"/>
              </a:lnSpc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Приклади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проектів,</a:t>
            </a:r>
            <a:endParaRPr sz="1800">
              <a:latin typeface="Arial"/>
              <a:cs typeface="Arial"/>
            </a:endParaRPr>
          </a:p>
          <a:p>
            <a:pPr marL="1351915">
              <a:lnSpc>
                <a:spcPct val="100000"/>
              </a:lnSpc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які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ти</a:t>
            </a:r>
            <a:r>
              <a:rPr sz="1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зробиш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під</a:t>
            </a:r>
            <a:r>
              <a:rPr sz="18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час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навчання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Програма</a:t>
            </a:r>
            <a:r>
              <a:rPr sz="24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курсу: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3847" y="144779"/>
            <a:ext cx="1866900" cy="8549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752" y="1161364"/>
            <a:ext cx="1116406" cy="117187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196083" y="256031"/>
            <a:ext cx="9588500" cy="5939790"/>
            <a:chOff x="2196083" y="256031"/>
            <a:chExt cx="9588500" cy="59397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5851" y="256031"/>
              <a:ext cx="1866900" cy="18668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39739" y="2668524"/>
              <a:ext cx="2438400" cy="17099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4948" y="3553967"/>
              <a:ext cx="2279904" cy="17099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79868" y="3549396"/>
              <a:ext cx="2290445" cy="1719580"/>
            </a:xfrm>
            <a:custGeom>
              <a:avLst/>
              <a:gdLst/>
              <a:ahLst/>
              <a:cxnLst/>
              <a:rect l="l" t="t" r="r" b="b"/>
              <a:pathLst>
                <a:path w="2290445" h="1719579">
                  <a:moveTo>
                    <a:pt x="429767" y="0"/>
                  </a:moveTo>
                  <a:lnTo>
                    <a:pt x="1860296" y="0"/>
                  </a:lnTo>
                  <a:lnTo>
                    <a:pt x="2290063" y="859535"/>
                  </a:lnTo>
                  <a:lnTo>
                    <a:pt x="1860296" y="1719071"/>
                  </a:lnTo>
                  <a:lnTo>
                    <a:pt x="429767" y="1719071"/>
                  </a:lnTo>
                  <a:lnTo>
                    <a:pt x="0" y="859535"/>
                  </a:lnTo>
                  <a:lnTo>
                    <a:pt x="429767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8851" y="1699259"/>
              <a:ext cx="2286000" cy="17998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73772" y="1694687"/>
              <a:ext cx="2296160" cy="1809114"/>
            </a:xfrm>
            <a:custGeom>
              <a:avLst/>
              <a:gdLst/>
              <a:ahLst/>
              <a:cxnLst/>
              <a:rect l="l" t="t" r="r" b="b"/>
              <a:pathLst>
                <a:path w="2296159" h="1809114">
                  <a:moveTo>
                    <a:pt x="452247" y="0"/>
                  </a:moveTo>
                  <a:lnTo>
                    <a:pt x="1843912" y="0"/>
                  </a:lnTo>
                  <a:lnTo>
                    <a:pt x="2296159" y="904494"/>
                  </a:lnTo>
                  <a:lnTo>
                    <a:pt x="1843912" y="1808988"/>
                  </a:lnTo>
                  <a:lnTo>
                    <a:pt x="452247" y="1808988"/>
                  </a:lnTo>
                  <a:lnTo>
                    <a:pt x="0" y="904494"/>
                  </a:lnTo>
                  <a:lnTo>
                    <a:pt x="452247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8612" y="2609087"/>
              <a:ext cx="2305811" cy="180136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63531" y="2604515"/>
              <a:ext cx="2316480" cy="1811020"/>
            </a:xfrm>
            <a:custGeom>
              <a:avLst/>
              <a:gdLst/>
              <a:ahLst/>
              <a:cxnLst/>
              <a:rect l="l" t="t" r="r" b="b"/>
              <a:pathLst>
                <a:path w="2316479" h="1811020">
                  <a:moveTo>
                    <a:pt x="452627" y="0"/>
                  </a:moveTo>
                  <a:lnTo>
                    <a:pt x="1863344" y="0"/>
                  </a:lnTo>
                  <a:lnTo>
                    <a:pt x="2315972" y="905256"/>
                  </a:lnTo>
                  <a:lnTo>
                    <a:pt x="1863344" y="1810512"/>
                  </a:lnTo>
                  <a:lnTo>
                    <a:pt x="452627" y="1810512"/>
                  </a:lnTo>
                  <a:lnTo>
                    <a:pt x="0" y="905256"/>
                  </a:lnTo>
                  <a:lnTo>
                    <a:pt x="452627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89948" y="4463796"/>
              <a:ext cx="2141220" cy="17221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484867" y="4459223"/>
              <a:ext cx="2151380" cy="1731645"/>
            </a:xfrm>
            <a:custGeom>
              <a:avLst/>
              <a:gdLst/>
              <a:ahLst/>
              <a:cxnLst/>
              <a:rect l="l" t="t" r="r" b="b"/>
              <a:pathLst>
                <a:path w="2151379" h="1731645">
                  <a:moveTo>
                    <a:pt x="432815" y="0"/>
                  </a:moveTo>
                  <a:lnTo>
                    <a:pt x="1718563" y="0"/>
                  </a:lnTo>
                  <a:lnTo>
                    <a:pt x="2151379" y="865632"/>
                  </a:lnTo>
                  <a:lnTo>
                    <a:pt x="1718563" y="1731264"/>
                  </a:lnTo>
                  <a:lnTo>
                    <a:pt x="432815" y="1731264"/>
                  </a:lnTo>
                  <a:lnTo>
                    <a:pt x="0" y="865632"/>
                  </a:lnTo>
                  <a:lnTo>
                    <a:pt x="432815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96083" y="4166616"/>
              <a:ext cx="335280" cy="325120"/>
            </a:xfrm>
            <a:custGeom>
              <a:avLst/>
              <a:gdLst/>
              <a:ahLst/>
              <a:cxnLst/>
              <a:rect l="l" t="t" r="r" b="b"/>
              <a:pathLst>
                <a:path w="335280" h="325120">
                  <a:moveTo>
                    <a:pt x="167640" y="0"/>
                  </a:moveTo>
                  <a:lnTo>
                    <a:pt x="123075" y="5796"/>
                  </a:lnTo>
                  <a:lnTo>
                    <a:pt x="83029" y="22154"/>
                  </a:lnTo>
                  <a:lnTo>
                    <a:pt x="49101" y="47529"/>
                  </a:lnTo>
                  <a:lnTo>
                    <a:pt x="22888" y="80376"/>
                  </a:lnTo>
                  <a:lnTo>
                    <a:pt x="5988" y="119150"/>
                  </a:lnTo>
                  <a:lnTo>
                    <a:pt x="0" y="162305"/>
                  </a:lnTo>
                  <a:lnTo>
                    <a:pt x="5988" y="205461"/>
                  </a:lnTo>
                  <a:lnTo>
                    <a:pt x="22888" y="244235"/>
                  </a:lnTo>
                  <a:lnTo>
                    <a:pt x="49101" y="277082"/>
                  </a:lnTo>
                  <a:lnTo>
                    <a:pt x="83029" y="302457"/>
                  </a:lnTo>
                  <a:lnTo>
                    <a:pt x="123075" y="318815"/>
                  </a:lnTo>
                  <a:lnTo>
                    <a:pt x="167640" y="324611"/>
                  </a:lnTo>
                  <a:lnTo>
                    <a:pt x="212204" y="318815"/>
                  </a:lnTo>
                  <a:lnTo>
                    <a:pt x="252250" y="302457"/>
                  </a:lnTo>
                  <a:lnTo>
                    <a:pt x="286178" y="277082"/>
                  </a:lnTo>
                  <a:lnTo>
                    <a:pt x="312391" y="244235"/>
                  </a:lnTo>
                  <a:lnTo>
                    <a:pt x="329291" y="205461"/>
                  </a:lnTo>
                  <a:lnTo>
                    <a:pt x="335280" y="162305"/>
                  </a:lnTo>
                  <a:lnTo>
                    <a:pt x="329291" y="119150"/>
                  </a:lnTo>
                  <a:lnTo>
                    <a:pt x="312391" y="80376"/>
                  </a:lnTo>
                  <a:lnTo>
                    <a:pt x="286178" y="47529"/>
                  </a:lnTo>
                  <a:lnTo>
                    <a:pt x="252250" y="22154"/>
                  </a:lnTo>
                  <a:lnTo>
                    <a:pt x="212204" y="5796"/>
                  </a:lnTo>
                  <a:lnTo>
                    <a:pt x="16764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21" name="object 21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684526" y="4106951"/>
            <a:ext cx="381254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68095">
              <a:lnSpc>
                <a:spcPct val="15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Введення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до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VR</a:t>
            </a:r>
            <a:r>
              <a:rPr sz="1600" b="1" spc="-15" dirty="0">
                <a:latin typeface="Arial"/>
                <a:cs typeface="Arial"/>
              </a:rPr>
              <a:t> системи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Робота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в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Unity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Написання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скриптів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в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Unity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15" dirty="0">
                <a:latin typeface="Arial"/>
                <a:cs typeface="Arial"/>
              </a:rPr>
              <a:t>Розробка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3D-моделей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та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анімації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1600" b="1" spc="-15" dirty="0">
                <a:latin typeface="Arial"/>
                <a:cs typeface="Arial"/>
              </a:rPr>
              <a:t>Створення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інтерактивних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VR-об'єктів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Розробка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VR</a:t>
            </a:r>
            <a:r>
              <a:rPr sz="1600" b="1" spc="-10" dirty="0">
                <a:latin typeface="Arial"/>
                <a:cs typeface="Arial"/>
              </a:rPr>
              <a:t> додатків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96084" y="4576571"/>
            <a:ext cx="361315" cy="1887220"/>
          </a:xfrm>
          <a:custGeom>
            <a:avLst/>
            <a:gdLst/>
            <a:ahLst/>
            <a:cxnLst/>
            <a:rect l="l" t="t" r="r" b="b"/>
            <a:pathLst>
              <a:path w="361314" h="1887220">
                <a:moveTo>
                  <a:pt x="335280" y="553974"/>
                </a:moveTo>
                <a:lnTo>
                  <a:pt x="329285" y="510819"/>
                </a:lnTo>
                <a:lnTo>
                  <a:pt x="312381" y="472046"/>
                </a:lnTo>
                <a:lnTo>
                  <a:pt x="286169" y="439204"/>
                </a:lnTo>
                <a:lnTo>
                  <a:pt x="252247" y="413829"/>
                </a:lnTo>
                <a:lnTo>
                  <a:pt x="212204" y="397471"/>
                </a:lnTo>
                <a:lnTo>
                  <a:pt x="167640" y="391668"/>
                </a:lnTo>
                <a:lnTo>
                  <a:pt x="123063" y="397471"/>
                </a:lnTo>
                <a:lnTo>
                  <a:pt x="83019" y="413829"/>
                </a:lnTo>
                <a:lnTo>
                  <a:pt x="49098" y="439204"/>
                </a:lnTo>
                <a:lnTo>
                  <a:pt x="22885" y="472046"/>
                </a:lnTo>
                <a:lnTo>
                  <a:pt x="5981" y="510819"/>
                </a:lnTo>
                <a:lnTo>
                  <a:pt x="0" y="553974"/>
                </a:lnTo>
                <a:lnTo>
                  <a:pt x="5981" y="597141"/>
                </a:lnTo>
                <a:lnTo>
                  <a:pt x="22885" y="635914"/>
                </a:lnTo>
                <a:lnTo>
                  <a:pt x="49098" y="668756"/>
                </a:lnTo>
                <a:lnTo>
                  <a:pt x="83019" y="694131"/>
                </a:lnTo>
                <a:lnTo>
                  <a:pt x="123063" y="710488"/>
                </a:lnTo>
                <a:lnTo>
                  <a:pt x="167640" y="716280"/>
                </a:lnTo>
                <a:lnTo>
                  <a:pt x="212204" y="710488"/>
                </a:lnTo>
                <a:lnTo>
                  <a:pt x="252247" y="694131"/>
                </a:lnTo>
                <a:lnTo>
                  <a:pt x="286169" y="668756"/>
                </a:lnTo>
                <a:lnTo>
                  <a:pt x="312381" y="635914"/>
                </a:lnTo>
                <a:lnTo>
                  <a:pt x="329285" y="597141"/>
                </a:lnTo>
                <a:lnTo>
                  <a:pt x="335280" y="553974"/>
                </a:lnTo>
                <a:close/>
              </a:path>
              <a:path w="361314" h="1887220">
                <a:moveTo>
                  <a:pt x="335280" y="161544"/>
                </a:moveTo>
                <a:lnTo>
                  <a:pt x="329285" y="118579"/>
                </a:lnTo>
                <a:lnTo>
                  <a:pt x="312381" y="79984"/>
                </a:lnTo>
                <a:lnTo>
                  <a:pt x="286169" y="47294"/>
                </a:lnTo>
                <a:lnTo>
                  <a:pt x="252247" y="22047"/>
                </a:lnTo>
                <a:lnTo>
                  <a:pt x="212204" y="5778"/>
                </a:lnTo>
                <a:lnTo>
                  <a:pt x="167640" y="0"/>
                </a:lnTo>
                <a:lnTo>
                  <a:pt x="123063" y="5778"/>
                </a:lnTo>
                <a:lnTo>
                  <a:pt x="83019" y="22047"/>
                </a:lnTo>
                <a:lnTo>
                  <a:pt x="49098" y="47294"/>
                </a:lnTo>
                <a:lnTo>
                  <a:pt x="22885" y="79984"/>
                </a:lnTo>
                <a:lnTo>
                  <a:pt x="5981" y="118579"/>
                </a:lnTo>
                <a:lnTo>
                  <a:pt x="0" y="161544"/>
                </a:lnTo>
                <a:lnTo>
                  <a:pt x="5981" y="204520"/>
                </a:lnTo>
                <a:lnTo>
                  <a:pt x="22885" y="243116"/>
                </a:lnTo>
                <a:lnTo>
                  <a:pt x="49098" y="275805"/>
                </a:lnTo>
                <a:lnTo>
                  <a:pt x="83019" y="301053"/>
                </a:lnTo>
                <a:lnTo>
                  <a:pt x="123063" y="317322"/>
                </a:lnTo>
                <a:lnTo>
                  <a:pt x="167640" y="323088"/>
                </a:lnTo>
                <a:lnTo>
                  <a:pt x="212204" y="317322"/>
                </a:lnTo>
                <a:lnTo>
                  <a:pt x="252247" y="301053"/>
                </a:lnTo>
                <a:lnTo>
                  <a:pt x="286169" y="275805"/>
                </a:lnTo>
                <a:lnTo>
                  <a:pt x="312381" y="243116"/>
                </a:lnTo>
                <a:lnTo>
                  <a:pt x="329285" y="204520"/>
                </a:lnTo>
                <a:lnTo>
                  <a:pt x="335280" y="161544"/>
                </a:lnTo>
                <a:close/>
              </a:path>
              <a:path w="361314" h="1887220">
                <a:moveTo>
                  <a:pt x="352044" y="1319784"/>
                </a:moveTo>
                <a:lnTo>
                  <a:pt x="346075" y="1276845"/>
                </a:lnTo>
                <a:lnTo>
                  <a:pt x="329260" y="1238250"/>
                </a:lnTo>
                <a:lnTo>
                  <a:pt x="303174" y="1205560"/>
                </a:lnTo>
                <a:lnTo>
                  <a:pt x="269405" y="1180299"/>
                </a:lnTo>
                <a:lnTo>
                  <a:pt x="229539" y="1164018"/>
                </a:lnTo>
                <a:lnTo>
                  <a:pt x="185166" y="1158240"/>
                </a:lnTo>
                <a:lnTo>
                  <a:pt x="140779" y="1164018"/>
                </a:lnTo>
                <a:lnTo>
                  <a:pt x="100914" y="1180299"/>
                </a:lnTo>
                <a:lnTo>
                  <a:pt x="67144" y="1205560"/>
                </a:lnTo>
                <a:lnTo>
                  <a:pt x="41059" y="1238250"/>
                </a:lnTo>
                <a:lnTo>
                  <a:pt x="24244" y="1276845"/>
                </a:lnTo>
                <a:lnTo>
                  <a:pt x="18288" y="1319784"/>
                </a:lnTo>
                <a:lnTo>
                  <a:pt x="24244" y="1362735"/>
                </a:lnTo>
                <a:lnTo>
                  <a:pt x="41059" y="1401318"/>
                </a:lnTo>
                <a:lnTo>
                  <a:pt x="67144" y="1434020"/>
                </a:lnTo>
                <a:lnTo>
                  <a:pt x="100914" y="1459280"/>
                </a:lnTo>
                <a:lnTo>
                  <a:pt x="140779" y="1475562"/>
                </a:lnTo>
                <a:lnTo>
                  <a:pt x="185166" y="1481328"/>
                </a:lnTo>
                <a:lnTo>
                  <a:pt x="229539" y="1475562"/>
                </a:lnTo>
                <a:lnTo>
                  <a:pt x="269405" y="1459280"/>
                </a:lnTo>
                <a:lnTo>
                  <a:pt x="303174" y="1434020"/>
                </a:lnTo>
                <a:lnTo>
                  <a:pt x="329260" y="1401330"/>
                </a:lnTo>
                <a:lnTo>
                  <a:pt x="346075" y="1362735"/>
                </a:lnTo>
                <a:lnTo>
                  <a:pt x="352044" y="1319784"/>
                </a:lnTo>
                <a:close/>
              </a:path>
              <a:path w="361314" h="1887220">
                <a:moveTo>
                  <a:pt x="355092" y="954024"/>
                </a:moveTo>
                <a:lnTo>
                  <a:pt x="349097" y="911059"/>
                </a:lnTo>
                <a:lnTo>
                  <a:pt x="332193" y="872464"/>
                </a:lnTo>
                <a:lnTo>
                  <a:pt x="305981" y="839774"/>
                </a:lnTo>
                <a:lnTo>
                  <a:pt x="272059" y="814527"/>
                </a:lnTo>
                <a:lnTo>
                  <a:pt x="232016" y="798258"/>
                </a:lnTo>
                <a:lnTo>
                  <a:pt x="187452" y="792480"/>
                </a:lnTo>
                <a:lnTo>
                  <a:pt x="142875" y="798258"/>
                </a:lnTo>
                <a:lnTo>
                  <a:pt x="102831" y="814527"/>
                </a:lnTo>
                <a:lnTo>
                  <a:pt x="68910" y="839774"/>
                </a:lnTo>
                <a:lnTo>
                  <a:pt x="42697" y="872464"/>
                </a:lnTo>
                <a:lnTo>
                  <a:pt x="25793" y="911059"/>
                </a:lnTo>
                <a:lnTo>
                  <a:pt x="19812" y="954024"/>
                </a:lnTo>
                <a:lnTo>
                  <a:pt x="25793" y="996975"/>
                </a:lnTo>
                <a:lnTo>
                  <a:pt x="42697" y="1035558"/>
                </a:lnTo>
                <a:lnTo>
                  <a:pt x="68910" y="1068260"/>
                </a:lnTo>
                <a:lnTo>
                  <a:pt x="102831" y="1093520"/>
                </a:lnTo>
                <a:lnTo>
                  <a:pt x="142875" y="1109802"/>
                </a:lnTo>
                <a:lnTo>
                  <a:pt x="187452" y="1115568"/>
                </a:lnTo>
                <a:lnTo>
                  <a:pt x="232016" y="1109802"/>
                </a:lnTo>
                <a:lnTo>
                  <a:pt x="272059" y="1093520"/>
                </a:lnTo>
                <a:lnTo>
                  <a:pt x="305981" y="1068260"/>
                </a:lnTo>
                <a:lnTo>
                  <a:pt x="332193" y="1035558"/>
                </a:lnTo>
                <a:lnTo>
                  <a:pt x="349097" y="996975"/>
                </a:lnTo>
                <a:lnTo>
                  <a:pt x="355092" y="954024"/>
                </a:lnTo>
                <a:close/>
              </a:path>
              <a:path w="361314" h="1887220">
                <a:moveTo>
                  <a:pt x="361188" y="1725168"/>
                </a:moveTo>
                <a:lnTo>
                  <a:pt x="355193" y="1682229"/>
                </a:lnTo>
                <a:lnTo>
                  <a:pt x="338289" y="1643634"/>
                </a:lnTo>
                <a:lnTo>
                  <a:pt x="312077" y="1610944"/>
                </a:lnTo>
                <a:lnTo>
                  <a:pt x="278155" y="1585683"/>
                </a:lnTo>
                <a:lnTo>
                  <a:pt x="238112" y="1569402"/>
                </a:lnTo>
                <a:lnTo>
                  <a:pt x="193548" y="1563624"/>
                </a:lnTo>
                <a:lnTo>
                  <a:pt x="148971" y="1569402"/>
                </a:lnTo>
                <a:lnTo>
                  <a:pt x="108927" y="1585683"/>
                </a:lnTo>
                <a:lnTo>
                  <a:pt x="75006" y="1610944"/>
                </a:lnTo>
                <a:lnTo>
                  <a:pt x="48793" y="1643634"/>
                </a:lnTo>
                <a:lnTo>
                  <a:pt x="31889" y="1682229"/>
                </a:lnTo>
                <a:lnTo>
                  <a:pt x="25908" y="1725168"/>
                </a:lnTo>
                <a:lnTo>
                  <a:pt x="31889" y="1768119"/>
                </a:lnTo>
                <a:lnTo>
                  <a:pt x="48793" y="1806714"/>
                </a:lnTo>
                <a:lnTo>
                  <a:pt x="75006" y="1839404"/>
                </a:lnTo>
                <a:lnTo>
                  <a:pt x="108927" y="1864664"/>
                </a:lnTo>
                <a:lnTo>
                  <a:pt x="148971" y="1880946"/>
                </a:lnTo>
                <a:lnTo>
                  <a:pt x="193548" y="1886712"/>
                </a:lnTo>
                <a:lnTo>
                  <a:pt x="238112" y="1880946"/>
                </a:lnTo>
                <a:lnTo>
                  <a:pt x="278155" y="1864664"/>
                </a:lnTo>
                <a:lnTo>
                  <a:pt x="312077" y="1839404"/>
                </a:lnTo>
                <a:lnTo>
                  <a:pt x="338289" y="1806714"/>
                </a:lnTo>
                <a:lnTo>
                  <a:pt x="355193" y="1768119"/>
                </a:lnTo>
                <a:lnTo>
                  <a:pt x="361188" y="1725168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285238" y="4036695"/>
            <a:ext cx="177800" cy="241363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94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31750">
              <a:lnSpc>
                <a:spcPct val="100000"/>
              </a:lnSpc>
              <a:spcBef>
                <a:spcPts val="99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28575">
              <a:lnSpc>
                <a:spcPct val="100000"/>
              </a:lnSpc>
              <a:spcBef>
                <a:spcPts val="75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8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471" y="393268"/>
            <a:ext cx="53162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Розробка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Virtual</a:t>
            </a:r>
            <a:r>
              <a:rPr sz="20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Reality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на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Unreal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Engine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77672" y="246888"/>
            <a:ext cx="2205077" cy="103327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42694" y="1110233"/>
            <a:ext cx="4693920" cy="1199515"/>
          </a:xfrm>
          <a:custGeom>
            <a:avLst/>
            <a:gdLst/>
            <a:ahLst/>
            <a:cxnLst/>
            <a:rect l="l" t="t" r="r" b="b"/>
            <a:pathLst>
              <a:path w="4693920" h="1199514">
                <a:moveTo>
                  <a:pt x="0" y="199898"/>
                </a:moveTo>
                <a:lnTo>
                  <a:pt x="5281" y="154075"/>
                </a:lnTo>
                <a:lnTo>
                  <a:pt x="20324" y="112004"/>
                </a:lnTo>
                <a:lnTo>
                  <a:pt x="43927" y="74887"/>
                </a:lnTo>
                <a:lnTo>
                  <a:pt x="74887" y="43927"/>
                </a:lnTo>
                <a:lnTo>
                  <a:pt x="112004" y="20324"/>
                </a:lnTo>
                <a:lnTo>
                  <a:pt x="154075" y="5281"/>
                </a:lnTo>
                <a:lnTo>
                  <a:pt x="199898" y="0"/>
                </a:lnTo>
                <a:lnTo>
                  <a:pt x="4494022" y="0"/>
                </a:lnTo>
                <a:lnTo>
                  <a:pt x="4539844" y="5281"/>
                </a:lnTo>
                <a:lnTo>
                  <a:pt x="4581915" y="20324"/>
                </a:lnTo>
                <a:lnTo>
                  <a:pt x="4619032" y="43927"/>
                </a:lnTo>
                <a:lnTo>
                  <a:pt x="4649992" y="74887"/>
                </a:lnTo>
                <a:lnTo>
                  <a:pt x="4673595" y="112004"/>
                </a:lnTo>
                <a:lnTo>
                  <a:pt x="4688638" y="154075"/>
                </a:lnTo>
                <a:lnTo>
                  <a:pt x="4693920" y="199898"/>
                </a:lnTo>
                <a:lnTo>
                  <a:pt x="4693920" y="999489"/>
                </a:lnTo>
                <a:lnTo>
                  <a:pt x="4688638" y="1045312"/>
                </a:lnTo>
                <a:lnTo>
                  <a:pt x="4673595" y="1087383"/>
                </a:lnTo>
                <a:lnTo>
                  <a:pt x="4649992" y="1124500"/>
                </a:lnTo>
                <a:lnTo>
                  <a:pt x="4619032" y="1155460"/>
                </a:lnTo>
                <a:lnTo>
                  <a:pt x="4581915" y="1179063"/>
                </a:lnTo>
                <a:lnTo>
                  <a:pt x="4539844" y="1194106"/>
                </a:lnTo>
                <a:lnTo>
                  <a:pt x="4494022" y="1199388"/>
                </a:lnTo>
                <a:lnTo>
                  <a:pt x="199898" y="1199388"/>
                </a:lnTo>
                <a:lnTo>
                  <a:pt x="154075" y="1194106"/>
                </a:lnTo>
                <a:lnTo>
                  <a:pt x="112004" y="1179063"/>
                </a:lnTo>
                <a:lnTo>
                  <a:pt x="74887" y="1155460"/>
                </a:lnTo>
                <a:lnTo>
                  <a:pt x="43927" y="1124500"/>
                </a:lnTo>
                <a:lnTo>
                  <a:pt x="20324" y="1087383"/>
                </a:lnTo>
                <a:lnTo>
                  <a:pt x="5281" y="1045312"/>
                </a:lnTo>
                <a:lnTo>
                  <a:pt x="0" y="999489"/>
                </a:lnTo>
                <a:lnTo>
                  <a:pt x="0" y="199898"/>
                </a:lnTo>
                <a:close/>
              </a:path>
            </a:pathLst>
          </a:custGeom>
          <a:ln w="19812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тривалість</a:t>
            </a:r>
            <a:r>
              <a:rPr spc="10" dirty="0"/>
              <a:t> </a:t>
            </a:r>
            <a:r>
              <a:rPr spc="-25" dirty="0"/>
              <a:t>курсу: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73344" y="4185794"/>
            <a:ext cx="1572260" cy="227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b="1" spc="-5" dirty="0">
                <a:latin typeface="Arial"/>
                <a:cs typeface="Arial"/>
              </a:rPr>
              <a:t>ринцип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роботи.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6730" y="4917971"/>
            <a:ext cx="47752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4"/>
              </a:lnSpc>
            </a:pPr>
            <a:r>
              <a:rPr sz="1600" b="1" spc="-10" dirty="0">
                <a:latin typeface="Arial"/>
                <a:cs typeface="Arial"/>
              </a:rPr>
              <a:t>лах).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3847" y="144779"/>
            <a:ext cx="1866900" cy="8549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752" y="1161364"/>
            <a:ext cx="1116406" cy="117187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979667" y="806195"/>
            <a:ext cx="6111240" cy="5439410"/>
            <a:chOff x="5979667" y="806195"/>
            <a:chExt cx="6111240" cy="543941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5411" y="806195"/>
              <a:ext cx="1866900" cy="18669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9319" y="2840735"/>
              <a:ext cx="2196083" cy="160172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84239" y="2836163"/>
              <a:ext cx="2206625" cy="1610995"/>
            </a:xfrm>
            <a:custGeom>
              <a:avLst/>
              <a:gdLst/>
              <a:ahLst/>
              <a:cxnLst/>
              <a:rect l="l" t="t" r="r" b="b"/>
              <a:pathLst>
                <a:path w="2206625" h="1610995">
                  <a:moveTo>
                    <a:pt x="402717" y="0"/>
                  </a:moveTo>
                  <a:lnTo>
                    <a:pt x="1803527" y="0"/>
                  </a:lnTo>
                  <a:lnTo>
                    <a:pt x="2206243" y="805434"/>
                  </a:lnTo>
                  <a:lnTo>
                    <a:pt x="1803527" y="1610868"/>
                  </a:lnTo>
                  <a:lnTo>
                    <a:pt x="402717" y="1610868"/>
                  </a:lnTo>
                  <a:lnTo>
                    <a:pt x="0" y="805434"/>
                  </a:lnTo>
                  <a:lnTo>
                    <a:pt x="402717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0688" y="3666744"/>
              <a:ext cx="2423159" cy="17693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85607" y="3662172"/>
              <a:ext cx="2433320" cy="1778635"/>
            </a:xfrm>
            <a:custGeom>
              <a:avLst/>
              <a:gdLst/>
              <a:ahLst/>
              <a:cxnLst/>
              <a:rect l="l" t="t" r="r" b="b"/>
              <a:pathLst>
                <a:path w="2433320" h="1778635">
                  <a:moveTo>
                    <a:pt x="444626" y="0"/>
                  </a:moveTo>
                  <a:lnTo>
                    <a:pt x="1988693" y="0"/>
                  </a:lnTo>
                  <a:lnTo>
                    <a:pt x="2433320" y="889253"/>
                  </a:lnTo>
                  <a:lnTo>
                    <a:pt x="1988693" y="1778508"/>
                  </a:lnTo>
                  <a:lnTo>
                    <a:pt x="444626" y="1778508"/>
                  </a:lnTo>
                  <a:lnTo>
                    <a:pt x="0" y="889253"/>
                  </a:lnTo>
                  <a:lnTo>
                    <a:pt x="444626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8788" y="2052828"/>
              <a:ext cx="2348483" cy="15575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23707" y="2048256"/>
              <a:ext cx="2359025" cy="1567180"/>
            </a:xfrm>
            <a:custGeom>
              <a:avLst/>
              <a:gdLst/>
              <a:ahLst/>
              <a:cxnLst/>
              <a:rect l="l" t="t" r="r" b="b"/>
              <a:pathLst>
                <a:path w="2359025" h="1567179">
                  <a:moveTo>
                    <a:pt x="391668" y="0"/>
                  </a:moveTo>
                  <a:lnTo>
                    <a:pt x="1966976" y="0"/>
                  </a:lnTo>
                  <a:lnTo>
                    <a:pt x="2358644" y="783336"/>
                  </a:lnTo>
                  <a:lnTo>
                    <a:pt x="1966976" y="1566672"/>
                  </a:lnTo>
                  <a:lnTo>
                    <a:pt x="391668" y="1566672"/>
                  </a:lnTo>
                  <a:lnTo>
                    <a:pt x="0" y="783336"/>
                  </a:lnTo>
                  <a:lnTo>
                    <a:pt x="391668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29800" y="2831591"/>
              <a:ext cx="2197607" cy="16718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824720" y="2827019"/>
              <a:ext cx="2207895" cy="1681480"/>
            </a:xfrm>
            <a:custGeom>
              <a:avLst/>
              <a:gdLst/>
              <a:ahLst/>
              <a:cxnLst/>
              <a:rect l="l" t="t" r="r" b="b"/>
              <a:pathLst>
                <a:path w="2207895" h="1681479">
                  <a:moveTo>
                    <a:pt x="420243" y="0"/>
                  </a:moveTo>
                  <a:lnTo>
                    <a:pt x="1787525" y="0"/>
                  </a:lnTo>
                  <a:lnTo>
                    <a:pt x="2207768" y="840485"/>
                  </a:lnTo>
                  <a:lnTo>
                    <a:pt x="1787525" y="1680971"/>
                  </a:lnTo>
                  <a:lnTo>
                    <a:pt x="420243" y="1680971"/>
                  </a:lnTo>
                  <a:lnTo>
                    <a:pt x="0" y="840485"/>
                  </a:lnTo>
                  <a:lnTo>
                    <a:pt x="420243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51135" y="4610099"/>
              <a:ext cx="2229612" cy="16261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846055" y="4605528"/>
              <a:ext cx="2240280" cy="1635760"/>
            </a:xfrm>
            <a:custGeom>
              <a:avLst/>
              <a:gdLst/>
              <a:ahLst/>
              <a:cxnLst/>
              <a:rect l="l" t="t" r="r" b="b"/>
              <a:pathLst>
                <a:path w="2240279" h="1635760">
                  <a:moveTo>
                    <a:pt x="408813" y="0"/>
                  </a:moveTo>
                  <a:lnTo>
                    <a:pt x="1830959" y="0"/>
                  </a:lnTo>
                  <a:lnTo>
                    <a:pt x="2239772" y="817626"/>
                  </a:lnTo>
                  <a:lnTo>
                    <a:pt x="1830959" y="1635252"/>
                  </a:lnTo>
                  <a:lnTo>
                    <a:pt x="408813" y="1635252"/>
                  </a:lnTo>
                  <a:lnTo>
                    <a:pt x="0" y="817626"/>
                  </a:lnTo>
                  <a:lnTo>
                    <a:pt x="408813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19132" y="1275587"/>
              <a:ext cx="2197607" cy="14859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814052" y="1271015"/>
              <a:ext cx="2207895" cy="1495425"/>
            </a:xfrm>
            <a:custGeom>
              <a:avLst/>
              <a:gdLst/>
              <a:ahLst/>
              <a:cxnLst/>
              <a:rect l="l" t="t" r="r" b="b"/>
              <a:pathLst>
                <a:path w="2207895" h="1495425">
                  <a:moveTo>
                    <a:pt x="373761" y="0"/>
                  </a:moveTo>
                  <a:lnTo>
                    <a:pt x="1834006" y="0"/>
                  </a:lnTo>
                  <a:lnTo>
                    <a:pt x="2207768" y="747522"/>
                  </a:lnTo>
                  <a:lnTo>
                    <a:pt x="1834006" y="1495044"/>
                  </a:lnTo>
                  <a:lnTo>
                    <a:pt x="373761" y="1495044"/>
                  </a:lnTo>
                  <a:lnTo>
                    <a:pt x="0" y="747522"/>
                  </a:lnTo>
                  <a:lnTo>
                    <a:pt x="373761" y="0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-6095" y="6701026"/>
            <a:ext cx="12204700" cy="58419"/>
            <a:chOff x="-6095" y="6701026"/>
            <a:chExt cx="12204700" cy="58419"/>
          </a:xfrm>
        </p:grpSpPr>
        <p:sp>
          <p:nvSpPr>
            <p:cNvPr id="25" name="object 25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12192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12192000" y="4571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0" y="6707122"/>
              <a:ext cx="12192000" cy="45720"/>
            </a:xfrm>
            <a:custGeom>
              <a:avLst/>
              <a:gdLst/>
              <a:ahLst/>
              <a:cxnLst/>
              <a:rect l="l" t="t" r="r" b="b"/>
              <a:pathLst>
                <a:path w="12192000" h="45720">
                  <a:moveTo>
                    <a:pt x="0" y="45719"/>
                  </a:moveTo>
                  <a:lnTo>
                    <a:pt x="12192000" y="4571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501395" y="3829811"/>
            <a:ext cx="295910" cy="287020"/>
          </a:xfrm>
          <a:custGeom>
            <a:avLst/>
            <a:gdLst/>
            <a:ahLst/>
            <a:cxnLst/>
            <a:rect l="l" t="t" r="r" b="b"/>
            <a:pathLst>
              <a:path w="295909" h="287020">
                <a:moveTo>
                  <a:pt x="147828" y="0"/>
                </a:moveTo>
                <a:lnTo>
                  <a:pt x="101100" y="7303"/>
                </a:lnTo>
                <a:lnTo>
                  <a:pt x="60520" y="27639"/>
                </a:lnTo>
                <a:lnTo>
                  <a:pt x="28520" y="58649"/>
                </a:lnTo>
                <a:lnTo>
                  <a:pt x="7535" y="97974"/>
                </a:lnTo>
                <a:lnTo>
                  <a:pt x="0" y="143256"/>
                </a:lnTo>
                <a:lnTo>
                  <a:pt x="7535" y="188537"/>
                </a:lnTo>
                <a:lnTo>
                  <a:pt x="28520" y="227862"/>
                </a:lnTo>
                <a:lnTo>
                  <a:pt x="60520" y="258872"/>
                </a:lnTo>
                <a:lnTo>
                  <a:pt x="101100" y="279208"/>
                </a:lnTo>
                <a:lnTo>
                  <a:pt x="147828" y="286512"/>
                </a:lnTo>
                <a:lnTo>
                  <a:pt x="194555" y="279208"/>
                </a:lnTo>
                <a:lnTo>
                  <a:pt x="235135" y="258872"/>
                </a:lnTo>
                <a:lnTo>
                  <a:pt x="267135" y="227862"/>
                </a:lnTo>
                <a:lnTo>
                  <a:pt x="288120" y="188537"/>
                </a:lnTo>
                <a:lnTo>
                  <a:pt x="295656" y="143256"/>
                </a:lnTo>
                <a:lnTo>
                  <a:pt x="288120" y="97974"/>
                </a:lnTo>
                <a:lnTo>
                  <a:pt x="267135" y="58649"/>
                </a:lnTo>
                <a:lnTo>
                  <a:pt x="235135" y="27639"/>
                </a:lnTo>
                <a:lnTo>
                  <a:pt x="194555" y="7303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1395" y="4198620"/>
            <a:ext cx="295910" cy="285115"/>
          </a:xfrm>
          <a:custGeom>
            <a:avLst/>
            <a:gdLst/>
            <a:ahLst/>
            <a:cxnLst/>
            <a:rect l="l" t="t" r="r" b="b"/>
            <a:pathLst>
              <a:path w="295909" h="285114">
                <a:moveTo>
                  <a:pt x="147828" y="0"/>
                </a:moveTo>
                <a:lnTo>
                  <a:pt x="101100" y="7260"/>
                </a:lnTo>
                <a:lnTo>
                  <a:pt x="60520" y="27480"/>
                </a:lnTo>
                <a:lnTo>
                  <a:pt x="28520" y="58320"/>
                </a:lnTo>
                <a:lnTo>
                  <a:pt x="7535" y="97438"/>
                </a:lnTo>
                <a:lnTo>
                  <a:pt x="0" y="142493"/>
                </a:lnTo>
                <a:lnTo>
                  <a:pt x="7535" y="187549"/>
                </a:lnTo>
                <a:lnTo>
                  <a:pt x="28520" y="226667"/>
                </a:lnTo>
                <a:lnTo>
                  <a:pt x="60520" y="257507"/>
                </a:lnTo>
                <a:lnTo>
                  <a:pt x="101100" y="277727"/>
                </a:lnTo>
                <a:lnTo>
                  <a:pt x="147828" y="284987"/>
                </a:lnTo>
                <a:lnTo>
                  <a:pt x="194555" y="277727"/>
                </a:lnTo>
                <a:lnTo>
                  <a:pt x="235135" y="257507"/>
                </a:lnTo>
                <a:lnTo>
                  <a:pt x="267135" y="226667"/>
                </a:lnTo>
                <a:lnTo>
                  <a:pt x="288120" y="187549"/>
                </a:lnTo>
                <a:lnTo>
                  <a:pt x="295656" y="142493"/>
                </a:lnTo>
                <a:lnTo>
                  <a:pt x="288120" y="97438"/>
                </a:lnTo>
                <a:lnTo>
                  <a:pt x="267135" y="58320"/>
                </a:lnTo>
                <a:lnTo>
                  <a:pt x="235135" y="27480"/>
                </a:lnTo>
                <a:lnTo>
                  <a:pt x="194555" y="7260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9872" y="4556759"/>
            <a:ext cx="295910" cy="287020"/>
          </a:xfrm>
          <a:custGeom>
            <a:avLst/>
            <a:gdLst/>
            <a:ahLst/>
            <a:cxnLst/>
            <a:rect l="l" t="t" r="r" b="b"/>
            <a:pathLst>
              <a:path w="295909" h="287020">
                <a:moveTo>
                  <a:pt x="147828" y="0"/>
                </a:moveTo>
                <a:lnTo>
                  <a:pt x="101100" y="7303"/>
                </a:lnTo>
                <a:lnTo>
                  <a:pt x="60520" y="27639"/>
                </a:lnTo>
                <a:lnTo>
                  <a:pt x="28520" y="58649"/>
                </a:lnTo>
                <a:lnTo>
                  <a:pt x="7535" y="97974"/>
                </a:lnTo>
                <a:lnTo>
                  <a:pt x="0" y="143256"/>
                </a:lnTo>
                <a:lnTo>
                  <a:pt x="7535" y="188537"/>
                </a:lnTo>
                <a:lnTo>
                  <a:pt x="28520" y="227862"/>
                </a:lnTo>
                <a:lnTo>
                  <a:pt x="60520" y="258872"/>
                </a:lnTo>
                <a:lnTo>
                  <a:pt x="101100" y="279208"/>
                </a:lnTo>
                <a:lnTo>
                  <a:pt x="147828" y="286512"/>
                </a:lnTo>
                <a:lnTo>
                  <a:pt x="194555" y="279208"/>
                </a:lnTo>
                <a:lnTo>
                  <a:pt x="235135" y="258872"/>
                </a:lnTo>
                <a:lnTo>
                  <a:pt x="267135" y="227862"/>
                </a:lnTo>
                <a:lnTo>
                  <a:pt x="288120" y="188537"/>
                </a:lnTo>
                <a:lnTo>
                  <a:pt x="295656" y="143256"/>
                </a:lnTo>
                <a:lnTo>
                  <a:pt x="288120" y="97974"/>
                </a:lnTo>
                <a:lnTo>
                  <a:pt x="267135" y="58649"/>
                </a:lnTo>
                <a:lnTo>
                  <a:pt x="235135" y="27639"/>
                </a:lnTo>
                <a:lnTo>
                  <a:pt x="194555" y="7303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4444" y="4890515"/>
            <a:ext cx="295910" cy="287020"/>
          </a:xfrm>
          <a:custGeom>
            <a:avLst/>
            <a:gdLst/>
            <a:ahLst/>
            <a:cxnLst/>
            <a:rect l="l" t="t" r="r" b="b"/>
            <a:pathLst>
              <a:path w="295909" h="287020">
                <a:moveTo>
                  <a:pt x="147828" y="0"/>
                </a:moveTo>
                <a:lnTo>
                  <a:pt x="101100" y="7303"/>
                </a:lnTo>
                <a:lnTo>
                  <a:pt x="60520" y="27639"/>
                </a:lnTo>
                <a:lnTo>
                  <a:pt x="28520" y="58649"/>
                </a:lnTo>
                <a:lnTo>
                  <a:pt x="7535" y="97974"/>
                </a:lnTo>
                <a:lnTo>
                  <a:pt x="0" y="143255"/>
                </a:lnTo>
                <a:lnTo>
                  <a:pt x="7535" y="188537"/>
                </a:lnTo>
                <a:lnTo>
                  <a:pt x="28520" y="227862"/>
                </a:lnTo>
                <a:lnTo>
                  <a:pt x="60520" y="258872"/>
                </a:lnTo>
                <a:lnTo>
                  <a:pt x="101100" y="279208"/>
                </a:lnTo>
                <a:lnTo>
                  <a:pt x="147828" y="286511"/>
                </a:lnTo>
                <a:lnTo>
                  <a:pt x="194555" y="279208"/>
                </a:lnTo>
                <a:lnTo>
                  <a:pt x="235135" y="258872"/>
                </a:lnTo>
                <a:lnTo>
                  <a:pt x="267135" y="227862"/>
                </a:lnTo>
                <a:lnTo>
                  <a:pt x="288120" y="188537"/>
                </a:lnTo>
                <a:lnTo>
                  <a:pt x="295656" y="143255"/>
                </a:lnTo>
                <a:lnTo>
                  <a:pt x="288120" y="97974"/>
                </a:lnTo>
                <a:lnTo>
                  <a:pt x="267135" y="58649"/>
                </a:lnTo>
                <a:lnTo>
                  <a:pt x="235135" y="27639"/>
                </a:lnTo>
                <a:lnTo>
                  <a:pt x="194555" y="7303"/>
                </a:lnTo>
                <a:lnTo>
                  <a:pt x="147828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6824" y="5332476"/>
            <a:ext cx="299085" cy="1236345"/>
          </a:xfrm>
          <a:custGeom>
            <a:avLst/>
            <a:gdLst/>
            <a:ahLst/>
            <a:cxnLst/>
            <a:rect l="l" t="t" r="r" b="b"/>
            <a:pathLst>
              <a:path w="299084" h="1236345">
                <a:moveTo>
                  <a:pt x="295656" y="1092708"/>
                </a:moveTo>
                <a:lnTo>
                  <a:pt x="288112" y="1047432"/>
                </a:lnTo>
                <a:lnTo>
                  <a:pt x="267131" y="1008113"/>
                </a:lnTo>
                <a:lnTo>
                  <a:pt x="235127" y="977099"/>
                </a:lnTo>
                <a:lnTo>
                  <a:pt x="194551" y="956767"/>
                </a:lnTo>
                <a:lnTo>
                  <a:pt x="147828" y="949452"/>
                </a:lnTo>
                <a:lnTo>
                  <a:pt x="101092" y="956767"/>
                </a:lnTo>
                <a:lnTo>
                  <a:pt x="60515" y="977099"/>
                </a:lnTo>
                <a:lnTo>
                  <a:pt x="28511" y="1008113"/>
                </a:lnTo>
                <a:lnTo>
                  <a:pt x="7531" y="1047432"/>
                </a:lnTo>
                <a:lnTo>
                  <a:pt x="0" y="1092708"/>
                </a:lnTo>
                <a:lnTo>
                  <a:pt x="7531" y="1137996"/>
                </a:lnTo>
                <a:lnTo>
                  <a:pt x="28511" y="1177315"/>
                </a:lnTo>
                <a:lnTo>
                  <a:pt x="60515" y="1208328"/>
                </a:lnTo>
                <a:lnTo>
                  <a:pt x="101092" y="1228661"/>
                </a:lnTo>
                <a:lnTo>
                  <a:pt x="147828" y="1235964"/>
                </a:lnTo>
                <a:lnTo>
                  <a:pt x="194551" y="1228661"/>
                </a:lnTo>
                <a:lnTo>
                  <a:pt x="235127" y="1208328"/>
                </a:lnTo>
                <a:lnTo>
                  <a:pt x="267131" y="1177315"/>
                </a:lnTo>
                <a:lnTo>
                  <a:pt x="288112" y="1137996"/>
                </a:lnTo>
                <a:lnTo>
                  <a:pt x="295656" y="1092708"/>
                </a:lnTo>
                <a:close/>
              </a:path>
              <a:path w="299084" h="1236345">
                <a:moveTo>
                  <a:pt x="298704" y="784860"/>
                </a:moveTo>
                <a:lnTo>
                  <a:pt x="291160" y="739584"/>
                </a:lnTo>
                <a:lnTo>
                  <a:pt x="270179" y="700265"/>
                </a:lnTo>
                <a:lnTo>
                  <a:pt x="238175" y="669251"/>
                </a:lnTo>
                <a:lnTo>
                  <a:pt x="197599" y="648919"/>
                </a:lnTo>
                <a:lnTo>
                  <a:pt x="150876" y="641604"/>
                </a:lnTo>
                <a:lnTo>
                  <a:pt x="104140" y="648919"/>
                </a:lnTo>
                <a:lnTo>
                  <a:pt x="63563" y="669251"/>
                </a:lnTo>
                <a:lnTo>
                  <a:pt x="31559" y="700265"/>
                </a:lnTo>
                <a:lnTo>
                  <a:pt x="10579" y="739584"/>
                </a:lnTo>
                <a:lnTo>
                  <a:pt x="3048" y="784860"/>
                </a:lnTo>
                <a:lnTo>
                  <a:pt x="10579" y="830148"/>
                </a:lnTo>
                <a:lnTo>
                  <a:pt x="31559" y="869467"/>
                </a:lnTo>
                <a:lnTo>
                  <a:pt x="63563" y="900480"/>
                </a:lnTo>
                <a:lnTo>
                  <a:pt x="104140" y="920813"/>
                </a:lnTo>
                <a:lnTo>
                  <a:pt x="150876" y="928116"/>
                </a:lnTo>
                <a:lnTo>
                  <a:pt x="197599" y="920813"/>
                </a:lnTo>
                <a:lnTo>
                  <a:pt x="238175" y="900480"/>
                </a:lnTo>
                <a:lnTo>
                  <a:pt x="270179" y="869467"/>
                </a:lnTo>
                <a:lnTo>
                  <a:pt x="291160" y="830148"/>
                </a:lnTo>
                <a:lnTo>
                  <a:pt x="298704" y="784860"/>
                </a:lnTo>
                <a:close/>
              </a:path>
              <a:path w="299084" h="1236345">
                <a:moveTo>
                  <a:pt x="298704" y="463296"/>
                </a:moveTo>
                <a:lnTo>
                  <a:pt x="291160" y="418020"/>
                </a:lnTo>
                <a:lnTo>
                  <a:pt x="270179" y="378701"/>
                </a:lnTo>
                <a:lnTo>
                  <a:pt x="238175" y="347687"/>
                </a:lnTo>
                <a:lnTo>
                  <a:pt x="197599" y="327355"/>
                </a:lnTo>
                <a:lnTo>
                  <a:pt x="150876" y="320040"/>
                </a:lnTo>
                <a:lnTo>
                  <a:pt x="104140" y="327355"/>
                </a:lnTo>
                <a:lnTo>
                  <a:pt x="63563" y="347687"/>
                </a:lnTo>
                <a:lnTo>
                  <a:pt x="31559" y="378701"/>
                </a:lnTo>
                <a:lnTo>
                  <a:pt x="10579" y="418020"/>
                </a:lnTo>
                <a:lnTo>
                  <a:pt x="3048" y="463296"/>
                </a:lnTo>
                <a:lnTo>
                  <a:pt x="10579" y="508584"/>
                </a:lnTo>
                <a:lnTo>
                  <a:pt x="31559" y="547903"/>
                </a:lnTo>
                <a:lnTo>
                  <a:pt x="63563" y="578916"/>
                </a:lnTo>
                <a:lnTo>
                  <a:pt x="104140" y="599249"/>
                </a:lnTo>
                <a:lnTo>
                  <a:pt x="150876" y="606552"/>
                </a:lnTo>
                <a:lnTo>
                  <a:pt x="197599" y="599249"/>
                </a:lnTo>
                <a:lnTo>
                  <a:pt x="238175" y="578916"/>
                </a:lnTo>
                <a:lnTo>
                  <a:pt x="270179" y="547903"/>
                </a:lnTo>
                <a:lnTo>
                  <a:pt x="291160" y="508584"/>
                </a:lnTo>
                <a:lnTo>
                  <a:pt x="298704" y="463296"/>
                </a:lnTo>
                <a:close/>
              </a:path>
              <a:path w="299084" h="1236345">
                <a:moveTo>
                  <a:pt x="298704" y="143256"/>
                </a:moveTo>
                <a:lnTo>
                  <a:pt x="291160" y="97980"/>
                </a:lnTo>
                <a:lnTo>
                  <a:pt x="270179" y="58661"/>
                </a:lnTo>
                <a:lnTo>
                  <a:pt x="238175" y="27647"/>
                </a:lnTo>
                <a:lnTo>
                  <a:pt x="197599" y="7315"/>
                </a:lnTo>
                <a:lnTo>
                  <a:pt x="150876" y="0"/>
                </a:lnTo>
                <a:lnTo>
                  <a:pt x="104140" y="7315"/>
                </a:lnTo>
                <a:lnTo>
                  <a:pt x="63563" y="27647"/>
                </a:lnTo>
                <a:lnTo>
                  <a:pt x="31559" y="58661"/>
                </a:lnTo>
                <a:lnTo>
                  <a:pt x="10579" y="97980"/>
                </a:lnTo>
                <a:lnTo>
                  <a:pt x="3048" y="143256"/>
                </a:lnTo>
                <a:lnTo>
                  <a:pt x="10579" y="188544"/>
                </a:lnTo>
                <a:lnTo>
                  <a:pt x="31559" y="227863"/>
                </a:lnTo>
                <a:lnTo>
                  <a:pt x="63563" y="258876"/>
                </a:lnTo>
                <a:lnTo>
                  <a:pt x="104140" y="279209"/>
                </a:lnTo>
                <a:lnTo>
                  <a:pt x="150876" y="286512"/>
                </a:lnTo>
                <a:lnTo>
                  <a:pt x="197599" y="279209"/>
                </a:lnTo>
                <a:lnTo>
                  <a:pt x="238175" y="258876"/>
                </a:lnTo>
                <a:lnTo>
                  <a:pt x="270179" y="227863"/>
                </a:lnTo>
                <a:lnTo>
                  <a:pt x="291160" y="188544"/>
                </a:lnTo>
                <a:lnTo>
                  <a:pt x="298704" y="14325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57692" y="1472036"/>
            <a:ext cx="8324262" cy="521681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10527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25</a:t>
            </a:r>
            <a:r>
              <a:rPr sz="24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тижнів</a:t>
            </a:r>
            <a:endParaRPr sz="2400">
              <a:latin typeface="Arial"/>
              <a:cs typeface="Arial"/>
            </a:endParaRPr>
          </a:p>
          <a:p>
            <a:pPr marL="4100195">
              <a:lnSpc>
                <a:spcPct val="100000"/>
              </a:lnSpc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50</a:t>
            </a:r>
            <a:r>
              <a:rPr sz="24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001F5F"/>
                </a:solidFill>
                <a:latin typeface="Arial"/>
                <a:cs typeface="Arial"/>
              </a:rPr>
              <a:t>занять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Arial"/>
              <a:cs typeface="Arial"/>
            </a:endParaRPr>
          </a:p>
          <a:p>
            <a:pPr marL="46990">
              <a:lnSpc>
                <a:spcPct val="100000"/>
              </a:lnSpc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Приклади</a:t>
            </a:r>
            <a:r>
              <a:rPr sz="18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проектів,</a:t>
            </a:r>
            <a:endParaRPr sz="1800">
              <a:latin typeface="Arial"/>
              <a:cs typeface="Arial"/>
            </a:endParaRPr>
          </a:p>
          <a:p>
            <a:pPr marL="1380490">
              <a:lnSpc>
                <a:spcPct val="100000"/>
              </a:lnSpc>
            </a:pP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які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6FC0"/>
                </a:solidFill>
                <a:latin typeface="Arial"/>
                <a:cs typeface="Arial"/>
              </a:rPr>
              <a:t>ти</a:t>
            </a:r>
            <a:r>
              <a:rPr sz="1800"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зробиш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під</a:t>
            </a:r>
            <a:r>
              <a:rPr sz="1800" b="1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06FC0"/>
                </a:solidFill>
                <a:latin typeface="Arial"/>
                <a:cs typeface="Arial"/>
              </a:rPr>
              <a:t>час</a:t>
            </a: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Arial"/>
                <a:cs typeface="Arial"/>
              </a:rPr>
              <a:t>навчання</a:t>
            </a:r>
            <a:endParaRPr sz="1800">
              <a:latin typeface="Arial"/>
              <a:cs typeface="Arial"/>
            </a:endParaRPr>
          </a:p>
          <a:p>
            <a:pPr marL="25400">
              <a:spcBef>
                <a:spcPts val="994"/>
              </a:spcBef>
            </a:pPr>
            <a:r>
              <a:rPr sz="2400" b="1" spc="-10" dirty="0">
                <a:solidFill>
                  <a:srgbClr val="006FC0"/>
                </a:solidFill>
                <a:latin typeface="Arial"/>
                <a:cs typeface="Arial"/>
              </a:rPr>
              <a:t>Програма</a:t>
            </a:r>
            <a:r>
              <a:rPr sz="2400" b="1" spc="-25" dirty="0">
                <a:solidFill>
                  <a:srgbClr val="006FC0"/>
                </a:solidFill>
                <a:latin typeface="Arial"/>
                <a:cs typeface="Arial"/>
              </a:rPr>
              <a:t> курсу:</a:t>
            </a:r>
            <a:endParaRPr lang="ru-RU" sz="2400" dirty="0">
              <a:latin typeface="Arial"/>
              <a:cs typeface="Arial"/>
            </a:endParaRPr>
          </a:p>
          <a:p>
            <a:pPr marL="408940" indent="-285750">
              <a:lnSpc>
                <a:spcPct val="100000"/>
              </a:lnSpc>
              <a:spcBef>
                <a:spcPts val="505"/>
              </a:spcBef>
              <a:buClr>
                <a:srgbClr val="FFFFFF"/>
              </a:buClr>
              <a:buSzPct val="112500"/>
              <a:buFont typeface="Arial"/>
              <a:buChar char="•"/>
            </a:pPr>
            <a:r>
              <a:rPr b="1" spc="-10" dirty="0" err="1">
                <a:latin typeface="Arial"/>
                <a:cs typeface="Arial"/>
              </a:rPr>
              <a:t>Введення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10" dirty="0" err="1">
                <a:latin typeface="Arial"/>
                <a:cs typeface="Arial"/>
              </a:rPr>
              <a:t>до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VR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10" dirty="0" err="1">
                <a:latin typeface="Arial"/>
                <a:cs typeface="Arial"/>
              </a:rPr>
              <a:t>системи</a:t>
            </a:r>
            <a:endParaRPr err="1">
              <a:latin typeface="Arial"/>
              <a:cs typeface="Arial"/>
            </a:endParaRPr>
          </a:p>
          <a:p>
            <a:pPr marL="408940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5" dirty="0">
                <a:latin typeface="Arial"/>
                <a:cs typeface="Arial"/>
              </a:rPr>
              <a:t>HTC </a:t>
            </a:r>
            <a:r>
              <a:rPr b="1" spc="-20" dirty="0">
                <a:latin typeface="Arial"/>
                <a:cs typeface="Arial"/>
              </a:rPr>
              <a:t>Vive</a:t>
            </a:r>
            <a:r>
              <a:rPr b="1" spc="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і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Oculus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Rift.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Можливості,</a:t>
            </a:r>
            <a:r>
              <a:rPr b="1" spc="7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компоненти</a:t>
            </a:r>
            <a:r>
              <a:rPr b="1" spc="5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і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п</a:t>
            </a:r>
            <a:endParaRPr>
              <a:latin typeface="Arial"/>
              <a:cs typeface="Arial"/>
            </a:endParaRPr>
          </a:p>
          <a:p>
            <a:pPr marL="394970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10" dirty="0">
                <a:latin typeface="Arial"/>
                <a:cs typeface="Arial"/>
              </a:rPr>
              <a:t>Налаштування,</a:t>
            </a:r>
            <a:r>
              <a:rPr b="1" spc="6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калібрування</a:t>
            </a:r>
            <a:r>
              <a:rPr b="1" spc="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і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25" dirty="0">
                <a:latin typeface="Arial"/>
                <a:cs typeface="Arial"/>
              </a:rPr>
              <a:t>запуск</a:t>
            </a:r>
            <a:r>
              <a:rPr b="1" spc="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steamVR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і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Oculus.</a:t>
            </a:r>
            <a:endParaRPr>
              <a:latin typeface="Arial"/>
              <a:cs typeface="Arial"/>
            </a:endParaRPr>
          </a:p>
          <a:p>
            <a:pPr marL="401955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15" dirty="0">
                <a:latin typeface="Arial"/>
                <a:cs typeface="Arial"/>
              </a:rPr>
              <a:t>Створення</a:t>
            </a:r>
            <a:r>
              <a:rPr b="1" spc="4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фізики</a:t>
            </a:r>
            <a:r>
              <a:rPr b="1" spc="4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гравця</a:t>
            </a:r>
            <a:r>
              <a:rPr b="1" spc="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(гравітація,</a:t>
            </a:r>
            <a:r>
              <a:rPr b="1" spc="6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переміщення</a:t>
            </a:r>
            <a:r>
              <a:rPr b="1" spc="8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по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сходах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і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ухи</a:t>
            </a:r>
            <a:endParaRPr>
              <a:latin typeface="Arial"/>
              <a:cs typeface="Arial"/>
            </a:endParaRPr>
          </a:p>
          <a:p>
            <a:pPr marL="394970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20" dirty="0">
                <a:latin typeface="Arial"/>
                <a:cs typeface="Arial"/>
              </a:rPr>
              <a:t>Робота</a:t>
            </a:r>
            <a:r>
              <a:rPr b="1" spc="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з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Forward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shading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(відображення,</a:t>
            </a:r>
            <a:r>
              <a:rPr b="1" spc="7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текстури,</a:t>
            </a:r>
            <a:r>
              <a:rPr b="1" spc="7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матеріали).</a:t>
            </a:r>
            <a:endParaRPr>
              <a:latin typeface="Arial"/>
              <a:cs typeface="Arial"/>
            </a:endParaRPr>
          </a:p>
          <a:p>
            <a:pPr marL="401955" indent="-285750">
              <a:lnSpc>
                <a:spcPct val="100000"/>
              </a:lnSpc>
              <a:spcBef>
                <a:spcPts val="725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20" dirty="0">
                <a:latin typeface="Arial"/>
                <a:cs typeface="Arial"/>
              </a:rPr>
              <a:t>Звуки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в VR.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Використання</a:t>
            </a:r>
            <a:r>
              <a:rPr b="1" spc="3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HRTF від</a:t>
            </a:r>
            <a:r>
              <a:rPr b="1" spc="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Oculus.</a:t>
            </a:r>
            <a:endParaRPr>
              <a:latin typeface="Arial"/>
              <a:cs typeface="Arial"/>
            </a:endParaRPr>
          </a:p>
          <a:p>
            <a:pPr marL="394335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10" dirty="0">
                <a:latin typeface="Arial"/>
                <a:cs typeface="Arial"/>
              </a:rPr>
              <a:t>Стерео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текстури.</a:t>
            </a:r>
            <a:r>
              <a:rPr b="1" spc="7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Налаштування</a:t>
            </a:r>
            <a:r>
              <a:rPr b="1" spc="7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зображення.</a:t>
            </a:r>
            <a:endParaRPr>
              <a:latin typeface="Arial"/>
              <a:cs typeface="Arial"/>
            </a:endParaRPr>
          </a:p>
          <a:p>
            <a:pPr marL="401955" indent="-285750">
              <a:lnSpc>
                <a:spcPct val="100000"/>
              </a:lnSpc>
              <a:spcBef>
                <a:spcPts val="720"/>
              </a:spcBef>
              <a:buClr>
                <a:srgbClr val="FFFFFF"/>
              </a:buClr>
              <a:buSzPct val="112500"/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b="1" spc="-15" dirty="0">
                <a:latin typeface="Arial"/>
                <a:cs typeface="Arial"/>
              </a:rPr>
              <a:t>Розробка </a:t>
            </a:r>
            <a:r>
              <a:rPr b="1" spc="-5" dirty="0">
                <a:latin typeface="Arial"/>
                <a:cs typeface="Arial"/>
              </a:rPr>
              <a:t>VR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додатків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8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8194" y="0"/>
            <a:ext cx="12220575" cy="6915150"/>
            <a:chOff x="-28194" y="0"/>
            <a:chExt cx="12220575" cy="6915150"/>
          </a:xfrm>
        </p:grpSpPr>
        <p:sp>
          <p:nvSpPr>
            <p:cNvPr id="4" name="object 4"/>
            <p:cNvSpPr/>
            <p:nvPr/>
          </p:nvSpPr>
          <p:spPr>
            <a:xfrm>
              <a:off x="7758684" y="3095243"/>
              <a:ext cx="4433570" cy="1187450"/>
            </a:xfrm>
            <a:custGeom>
              <a:avLst/>
              <a:gdLst/>
              <a:ahLst/>
              <a:cxnLst/>
              <a:rect l="l" t="t" r="r" b="b"/>
              <a:pathLst>
                <a:path w="4433570" h="1187450">
                  <a:moveTo>
                    <a:pt x="0" y="1187196"/>
                  </a:moveTo>
                  <a:lnTo>
                    <a:pt x="4433316" y="1187196"/>
                  </a:lnTo>
                  <a:lnTo>
                    <a:pt x="4433316" y="0"/>
                  </a:lnTo>
                  <a:lnTo>
                    <a:pt x="0" y="0"/>
                  </a:lnTo>
                  <a:lnTo>
                    <a:pt x="0" y="11871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" y="0"/>
              <a:ext cx="9143999" cy="68579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1" y="758"/>
              <a:ext cx="9182100" cy="6857365"/>
            </a:xfrm>
            <a:custGeom>
              <a:avLst/>
              <a:gdLst/>
              <a:ahLst/>
              <a:cxnLst/>
              <a:rect l="l" t="t" r="r" b="b"/>
              <a:pathLst>
                <a:path w="9182100" h="6857365">
                  <a:moveTo>
                    <a:pt x="9182037" y="0"/>
                  </a:moveTo>
                  <a:lnTo>
                    <a:pt x="7467727" y="6857241"/>
                  </a:lnTo>
                </a:path>
                <a:path w="9182100" h="6857365">
                  <a:moveTo>
                    <a:pt x="0" y="6771379"/>
                  </a:moveTo>
                  <a:lnTo>
                    <a:pt x="1692847" y="0"/>
                  </a:lnTo>
                </a:path>
              </a:pathLst>
            </a:custGeom>
            <a:ln w="579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60663" y="2382011"/>
              <a:ext cx="1900427" cy="1185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85075" y="115824"/>
              <a:ext cx="1866900" cy="85496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440928" y="3117596"/>
            <a:ext cx="3437890" cy="1089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7861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Як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нас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знайти?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4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корпус,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аудиторія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№60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кафедра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гірничої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інженерії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та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освіти</a:t>
            </a:r>
            <a:endParaRPr sz="16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06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Докумнты\Downloads\Лого Ради-10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073" y="941650"/>
            <a:ext cx="9097623" cy="49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625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475" cy="68579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7080" cy="6934200"/>
            <a:chOff x="0" y="0"/>
            <a:chExt cx="12197080" cy="69342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0730" cy="6858000"/>
            </a:xfrm>
            <a:custGeom>
              <a:avLst/>
              <a:gdLst/>
              <a:ahLst/>
              <a:cxnLst/>
              <a:rect l="l" t="t" r="r" b="b"/>
              <a:pathLst>
                <a:path w="12190730" h="6858000">
                  <a:moveTo>
                    <a:pt x="12190476" y="6857998"/>
                  </a:moveTo>
                  <a:lnTo>
                    <a:pt x="12190476" y="0"/>
                  </a:lnTo>
                  <a:lnTo>
                    <a:pt x="0" y="0"/>
                  </a:lnTo>
                  <a:lnTo>
                    <a:pt x="0" y="6857998"/>
                  </a:lnTo>
                  <a:lnTo>
                    <a:pt x="12190476" y="6857998"/>
                  </a:lnTo>
                  <a:close/>
                </a:path>
              </a:pathLst>
            </a:custGeom>
            <a:solidFill>
              <a:srgbClr val="E7E6E6">
                <a:alpha val="2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89392" y="0"/>
              <a:ext cx="4102735" cy="6858000"/>
            </a:xfrm>
            <a:custGeom>
              <a:avLst/>
              <a:gdLst/>
              <a:ahLst/>
              <a:cxnLst/>
              <a:rect l="l" t="t" r="r" b="b"/>
              <a:pathLst>
                <a:path w="4102734" h="6858000">
                  <a:moveTo>
                    <a:pt x="4102607" y="0"/>
                  </a:moveTo>
                  <a:lnTo>
                    <a:pt x="1714499" y="0"/>
                  </a:lnTo>
                  <a:lnTo>
                    <a:pt x="0" y="6857996"/>
                  </a:lnTo>
                  <a:lnTo>
                    <a:pt x="4102607" y="6857996"/>
                  </a:lnTo>
                  <a:lnTo>
                    <a:pt x="4102607" y="0"/>
                  </a:lnTo>
                  <a:close/>
                </a:path>
              </a:pathLst>
            </a:custGeom>
            <a:solidFill>
              <a:srgbClr val="B8BB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89392" y="0"/>
              <a:ext cx="1714500" cy="6858000"/>
            </a:xfrm>
            <a:custGeom>
              <a:avLst/>
              <a:gdLst/>
              <a:ahLst/>
              <a:cxnLst/>
              <a:rect l="l" t="t" r="r" b="b"/>
              <a:pathLst>
                <a:path w="1714500" h="6858000">
                  <a:moveTo>
                    <a:pt x="0" y="6857996"/>
                  </a:moveTo>
                  <a:lnTo>
                    <a:pt x="1714499" y="0"/>
                  </a:lnTo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53143" y="2136648"/>
              <a:ext cx="3039110" cy="2085339"/>
            </a:xfrm>
            <a:custGeom>
              <a:avLst/>
              <a:gdLst/>
              <a:ahLst/>
              <a:cxnLst/>
              <a:rect l="l" t="t" r="r" b="b"/>
              <a:pathLst>
                <a:path w="3039109" h="2085339">
                  <a:moveTo>
                    <a:pt x="0" y="2084832"/>
                  </a:moveTo>
                  <a:lnTo>
                    <a:pt x="3038855" y="2084832"/>
                  </a:lnTo>
                  <a:lnTo>
                    <a:pt x="3038855" y="0"/>
                  </a:lnTo>
                  <a:lnTo>
                    <a:pt x="0" y="0"/>
                  </a:lnTo>
                  <a:lnTo>
                    <a:pt x="0" y="2084832"/>
                  </a:lnTo>
                  <a:close/>
                </a:path>
              </a:pathLst>
            </a:custGeom>
            <a:solidFill>
              <a:srgbClr val="BBBE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212" y="2910814"/>
              <a:ext cx="7889748" cy="10332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385" y="2924936"/>
              <a:ext cx="7809407" cy="9517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48143" y="4221479"/>
              <a:ext cx="4944110" cy="2083435"/>
            </a:xfrm>
            <a:custGeom>
              <a:avLst/>
              <a:gdLst/>
              <a:ahLst/>
              <a:cxnLst/>
              <a:rect l="l" t="t" r="r" b="b"/>
              <a:pathLst>
                <a:path w="4944109" h="2083435">
                  <a:moveTo>
                    <a:pt x="0" y="2083308"/>
                  </a:moveTo>
                  <a:lnTo>
                    <a:pt x="4943856" y="2083308"/>
                  </a:lnTo>
                  <a:lnTo>
                    <a:pt x="4943856" y="0"/>
                  </a:lnTo>
                  <a:lnTo>
                    <a:pt x="0" y="0"/>
                  </a:lnTo>
                  <a:lnTo>
                    <a:pt x="0" y="2083308"/>
                  </a:lnTo>
                  <a:close/>
                </a:path>
              </a:pathLst>
            </a:custGeom>
            <a:solidFill>
              <a:srgbClr val="001F5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48143" y="4221479"/>
              <a:ext cx="4944110" cy="2083435"/>
            </a:xfrm>
            <a:custGeom>
              <a:avLst/>
              <a:gdLst/>
              <a:ahLst/>
              <a:cxnLst/>
              <a:rect l="l" t="t" r="r" b="b"/>
              <a:pathLst>
                <a:path w="4944109" h="2083435">
                  <a:moveTo>
                    <a:pt x="0" y="2083308"/>
                  </a:moveTo>
                  <a:lnTo>
                    <a:pt x="4943856" y="2083308"/>
                  </a:lnTo>
                </a:path>
                <a:path w="4944109" h="2083435">
                  <a:moveTo>
                    <a:pt x="4943856" y="0"/>
                  </a:moveTo>
                  <a:lnTo>
                    <a:pt x="0" y="0"/>
                  </a:lnTo>
                  <a:lnTo>
                    <a:pt x="0" y="2083308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6328" y="4277880"/>
              <a:ext cx="1738122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8992" y="4277880"/>
              <a:ext cx="778001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1431" y="4277880"/>
              <a:ext cx="694181" cy="5112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0156" y="4277880"/>
              <a:ext cx="831342" cy="5112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5935" y="4277880"/>
              <a:ext cx="1062990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26807" y="4686312"/>
              <a:ext cx="2800350" cy="40156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85604" y="4686312"/>
              <a:ext cx="1027938" cy="4015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619231" y="4686312"/>
              <a:ext cx="983742" cy="4015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26807" y="5006352"/>
              <a:ext cx="738377" cy="4015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23631" y="5006352"/>
              <a:ext cx="1251966" cy="4015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79764" y="5006352"/>
              <a:ext cx="1157477" cy="401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95688" y="5006352"/>
              <a:ext cx="340614" cy="4015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26807" y="5326379"/>
              <a:ext cx="1767077" cy="4015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26807" y="5646420"/>
              <a:ext cx="360413" cy="4015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345680" y="5646420"/>
              <a:ext cx="300977" cy="4015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05116" y="5646420"/>
              <a:ext cx="567690" cy="40156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31252" y="5646420"/>
              <a:ext cx="339102" cy="40156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28788" y="5646420"/>
              <a:ext cx="2526029" cy="401561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7327772" y="4182751"/>
            <a:ext cx="4161790" cy="1746250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Малашкевич</a:t>
            </a:r>
            <a:r>
              <a:rPr sz="18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Дмитро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Сергійович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к.т.н.,</a:t>
            </a:r>
            <a:r>
              <a:rPr sz="14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доцент,</a:t>
            </a:r>
            <a:r>
              <a:rPr sz="14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директор 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центру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цифрової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інженерії </a:t>
            </a:r>
            <a:r>
              <a:rPr sz="1400" spc="-3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НТУ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«Дніпровська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політехніка»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Тел: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095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50 40</a:t>
            </a:r>
            <a:r>
              <a:rPr sz="14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729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E-mail:</a:t>
            </a:r>
            <a:r>
              <a:rPr sz="14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4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Microsoft Sans Serif"/>
                <a:cs typeface="Microsoft Sans Serif"/>
                <a:hlinkClick r:id="rId23"/>
              </a:rPr>
              <a:t>malashkevych.d.s@nmu.one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935468" y="2136648"/>
            <a:ext cx="3357879" cy="3796029"/>
            <a:chOff x="7935468" y="2136648"/>
            <a:chExt cx="3357879" cy="3796029"/>
          </a:xfrm>
        </p:grpSpPr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35468" y="5890260"/>
              <a:ext cx="2312670" cy="419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595360" y="2136648"/>
              <a:ext cx="2697479" cy="2084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6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0E66D94-8BF6-4E3B-8D46-7F9331848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sz="5400" dirty="0"/>
              <a:t>Лабораторія </a:t>
            </a:r>
            <a:r>
              <a:rPr lang="ru-RU" sz="5400" dirty="0" err="1"/>
              <a:t>водневих</a:t>
            </a:r>
            <a:r>
              <a:rPr lang="ru-RU" sz="5400" dirty="0"/>
              <a:t> </a:t>
            </a:r>
            <a:r>
              <a:rPr lang="ru-RU" sz="5400" dirty="0" err="1"/>
              <a:t>технологій</a:t>
            </a:r>
            <a:r>
              <a:rPr lang="ru-RU" sz="5400" dirty="0"/>
              <a:t> і </a:t>
            </a:r>
            <a:r>
              <a:rPr lang="ru-RU" sz="5400" dirty="0" err="1"/>
              <a:t>енергозабезпечення</a:t>
            </a:r>
            <a:r>
              <a:rPr lang="ru-RU" sz="5400" dirty="0"/>
              <a:t> </a:t>
            </a:r>
            <a:r>
              <a:rPr lang="ru-RU" sz="5400" dirty="0" err="1"/>
              <a:t>транспортних</a:t>
            </a:r>
            <a:r>
              <a:rPr lang="ru-RU" sz="5400" dirty="0"/>
              <a:t> </a:t>
            </a:r>
            <a:r>
              <a:rPr lang="ru-RU" sz="5400" dirty="0" err="1"/>
              <a:t>засобів</a:t>
            </a:r>
            <a:endParaRPr lang="ru-RU" sz="5400" dirty="0"/>
          </a:p>
          <a:p>
            <a:pPr algn="ctr"/>
            <a:endParaRPr lang="ru-RU" sz="5400" dirty="0"/>
          </a:p>
          <a:p>
            <a:pPr algn="ctr"/>
            <a:r>
              <a:rPr lang="ru-RU" sz="3600" dirty="0" err="1"/>
              <a:t>Спільний</a:t>
            </a:r>
            <a:r>
              <a:rPr lang="ru-RU" sz="3600" dirty="0"/>
              <a:t> проект </a:t>
            </a:r>
            <a:r>
              <a:rPr lang="ru-RU" sz="3600" dirty="0" err="1"/>
              <a:t>кафедри</a:t>
            </a:r>
            <a:r>
              <a:rPr lang="ru-RU" sz="3600" dirty="0"/>
              <a:t> </a:t>
            </a:r>
            <a:r>
              <a:rPr lang="ru-RU" sz="3600" dirty="0" err="1"/>
              <a:t>транспортних</a:t>
            </a:r>
            <a:r>
              <a:rPr lang="ru-RU" sz="3600" dirty="0"/>
              <a:t> систем і </a:t>
            </a:r>
            <a:r>
              <a:rPr lang="ru-RU" sz="3600" dirty="0" err="1"/>
              <a:t>технологій</a:t>
            </a:r>
            <a:r>
              <a:rPr lang="ru-RU" sz="3600" dirty="0"/>
              <a:t> </a:t>
            </a:r>
          </a:p>
          <a:p>
            <a:pPr algn="ctr"/>
            <a:r>
              <a:rPr lang="ru-RU" sz="3600" dirty="0"/>
              <a:t>та </a:t>
            </a:r>
            <a:r>
              <a:rPr lang="ru-RU" sz="3600" dirty="0" err="1"/>
              <a:t>кафедри</a:t>
            </a:r>
            <a:r>
              <a:rPr lang="ru-RU" sz="3600" dirty="0"/>
              <a:t> </a:t>
            </a:r>
            <a:r>
              <a:rPr lang="ru-RU" sz="3600" dirty="0" err="1"/>
              <a:t>Хімії</a:t>
            </a:r>
            <a:endParaRPr lang="ru-RU" sz="3600" dirty="0"/>
          </a:p>
          <a:p>
            <a:pPr algn="ctr"/>
            <a:r>
              <a:rPr lang="ru-RU" sz="3600" dirty="0"/>
              <a:t>НТУ </a:t>
            </a:r>
            <a:r>
              <a:rPr lang="ru-RU" sz="3600" dirty="0" err="1"/>
              <a:t>Дніпровська</a:t>
            </a:r>
            <a:r>
              <a:rPr lang="ru-RU" sz="3600" dirty="0"/>
              <a:t> </a:t>
            </a:r>
            <a:r>
              <a:rPr lang="ru-RU" sz="3600" dirty="0" err="1"/>
              <a:t>політехніка</a:t>
            </a:r>
            <a:endParaRPr lang="ru-RU" sz="360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2556286-A228-450C-A2E2-0C6D82A836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2463" y="6326188"/>
            <a:ext cx="9961562" cy="234950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err="1"/>
              <a:t>Барташевскій</a:t>
            </a:r>
            <a:r>
              <a:rPr lang="ru-RU" dirty="0"/>
              <a:t> С.Є. Кафедра </a:t>
            </a:r>
            <a:r>
              <a:rPr lang="ru-RU" dirty="0" err="1"/>
              <a:t>Транспортних</a:t>
            </a:r>
            <a:r>
              <a:rPr lang="ru-RU" dirty="0"/>
              <a:t> систем і </a:t>
            </a:r>
            <a:r>
              <a:rPr lang="ru-RU" dirty="0" err="1"/>
              <a:t>технологій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19441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EE897D9-AC78-4DA9-B712-0B94E5837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роботи: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 генератори водню для енергозабезпечення електромобілів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бінарних палив для двигунів внутрішнього згоряння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роботи двигунів внутрішнього згоряння, в умовах виробок та приміщень зі штучною вентиляцією.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 технологій зберігання та транспортування газів.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Утилізація літій-іонних акумуляторів.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штучних газоподібних та рідких палив.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 накопичувачі енергії.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0C2ECA-AC66-412A-AD43-E13497685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464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8B2EFB8-65A1-4753-BC63-FDD534D85F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36" y="0"/>
            <a:ext cx="11817327" cy="398585"/>
          </a:xfrm>
        </p:spPr>
        <p:txBody>
          <a:bodyPr/>
          <a:lstStyle/>
          <a:p>
            <a:pPr algn="ctr"/>
            <a:r>
              <a:rPr lang="ru-RU" dirty="0"/>
              <a:t>Використання </a:t>
            </a:r>
            <a:r>
              <a:rPr lang="ru-RU" dirty="0" err="1"/>
              <a:t>водневого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endParaRPr lang="ru-RU" dirty="0"/>
          </a:p>
          <a:p>
            <a:pPr algn="ctr"/>
            <a:r>
              <a:rPr lang="ru-RU" dirty="0" err="1"/>
              <a:t>Генератори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для </a:t>
            </a:r>
            <a:r>
              <a:rPr lang="ru-RU" dirty="0" err="1"/>
              <a:t>енергозабезпечення</a:t>
            </a:r>
            <a:r>
              <a:rPr lang="ru-RU" dirty="0"/>
              <a:t> </a:t>
            </a:r>
            <a:r>
              <a:rPr lang="ru-RU" dirty="0" err="1"/>
              <a:t>електромобілів</a:t>
            </a:r>
            <a:endParaRPr lang="ru-RU" dirty="0"/>
          </a:p>
          <a:p>
            <a:pPr algn="ctr"/>
            <a:r>
              <a:rPr lang="ru-RU" dirty="0"/>
              <a:t>Ідея: </a:t>
            </a:r>
            <a:r>
              <a:rPr lang="ru-RU" b="0" dirty="0"/>
              <a:t>Використання </a:t>
            </a:r>
            <a:r>
              <a:rPr lang="ru-RU" b="0" dirty="0" err="1"/>
              <a:t>хімічних</a:t>
            </a:r>
            <a:r>
              <a:rPr lang="ru-RU" b="0" dirty="0"/>
              <a:t> </a:t>
            </a:r>
            <a:r>
              <a:rPr lang="ru-RU" b="0" dirty="0" err="1"/>
              <a:t>генераторів</a:t>
            </a:r>
            <a:r>
              <a:rPr lang="ru-RU" b="0" dirty="0"/>
              <a:t> </a:t>
            </a:r>
            <a:r>
              <a:rPr lang="ru-RU" b="0" dirty="0" err="1"/>
              <a:t>водню</a:t>
            </a:r>
            <a:r>
              <a:rPr lang="ru-RU" b="0" dirty="0"/>
              <a:t> з </a:t>
            </a:r>
            <a:r>
              <a:rPr lang="ru-RU" b="0" dirty="0" err="1"/>
              <a:t>оборотними</a:t>
            </a:r>
            <a:r>
              <a:rPr lang="ru-RU" b="0" dirty="0"/>
              <a:t> </a:t>
            </a:r>
            <a:r>
              <a:rPr lang="ru-RU" b="0" dirty="0" err="1"/>
              <a:t>реакціями</a:t>
            </a:r>
            <a:r>
              <a:rPr lang="ru-RU" b="0" dirty="0"/>
              <a:t>, для </a:t>
            </a:r>
            <a:r>
              <a:rPr lang="ru-RU" b="0" dirty="0" err="1"/>
              <a:t>забезпечення</a:t>
            </a:r>
            <a:r>
              <a:rPr lang="ru-RU" b="0" dirty="0"/>
              <a:t> </a:t>
            </a:r>
            <a:r>
              <a:rPr lang="ru-RU" b="0" dirty="0" err="1"/>
              <a:t>харчуванням</a:t>
            </a:r>
            <a:r>
              <a:rPr lang="ru-RU" b="0" dirty="0"/>
              <a:t> </a:t>
            </a:r>
            <a:r>
              <a:rPr lang="ru-RU" b="0" dirty="0" err="1"/>
              <a:t>воднем</a:t>
            </a:r>
            <a:r>
              <a:rPr lang="ru-RU" b="0" dirty="0"/>
              <a:t> </a:t>
            </a:r>
            <a:r>
              <a:rPr lang="ru-RU" b="0" dirty="0" err="1"/>
              <a:t>паливних</a:t>
            </a:r>
            <a:r>
              <a:rPr lang="ru-RU" b="0" dirty="0"/>
              <a:t> </a:t>
            </a:r>
            <a:r>
              <a:rPr lang="ru-RU" b="0" dirty="0" err="1"/>
              <a:t>елементів</a:t>
            </a:r>
            <a:r>
              <a:rPr lang="ru-RU" b="0" dirty="0"/>
              <a:t> </a:t>
            </a:r>
            <a:r>
              <a:rPr lang="ru-RU" b="0" dirty="0" err="1"/>
              <a:t>автомобілів</a:t>
            </a:r>
            <a:r>
              <a:rPr lang="ru-RU" b="0" dirty="0"/>
              <a:t>.</a:t>
            </a:r>
          </a:p>
          <a:p>
            <a:pPr algn="ctr"/>
            <a:r>
              <a:rPr lang="ru-RU" dirty="0"/>
              <a:t>Мета: </a:t>
            </a:r>
            <a:r>
              <a:rPr lang="ru-RU" b="0" dirty="0" err="1"/>
              <a:t>Створення</a:t>
            </a:r>
            <a:r>
              <a:rPr lang="ru-RU" b="0" dirty="0"/>
              <a:t> </a:t>
            </a:r>
            <a:r>
              <a:rPr lang="ru-RU" b="0" dirty="0" err="1"/>
              <a:t>вибухо</a:t>
            </a:r>
            <a:r>
              <a:rPr lang="ru-RU" b="0" dirty="0"/>
              <a:t>- </a:t>
            </a:r>
            <a:r>
              <a:rPr lang="ru-RU" b="0" dirty="0" err="1"/>
              <a:t>пожежо-безпечних</a:t>
            </a:r>
            <a:r>
              <a:rPr lang="ru-RU" b="0" dirty="0"/>
              <a:t> </a:t>
            </a:r>
            <a:r>
              <a:rPr lang="en-US" b="0" dirty="0"/>
              <a:t>c</a:t>
            </a:r>
            <a:r>
              <a:rPr lang="ru-RU" b="0" dirty="0" err="1"/>
              <a:t>истем</a:t>
            </a:r>
            <a:r>
              <a:rPr lang="ru-RU" b="0" dirty="0"/>
              <a:t> </a:t>
            </a:r>
            <a:r>
              <a:rPr lang="ru-RU" b="0" dirty="0" err="1"/>
              <a:t>забезпечення</a:t>
            </a:r>
            <a:r>
              <a:rPr lang="ru-RU" b="0" dirty="0"/>
              <a:t> </a:t>
            </a:r>
            <a:r>
              <a:rPr lang="ru-RU" b="0" dirty="0" err="1"/>
              <a:t>воднем</a:t>
            </a:r>
            <a:r>
              <a:rPr lang="ru-RU" b="0" dirty="0"/>
              <a:t> </a:t>
            </a:r>
            <a:r>
              <a:rPr lang="ru-RU" b="0" dirty="0" err="1"/>
              <a:t>транспортних</a:t>
            </a:r>
            <a:r>
              <a:rPr lang="ru-RU" b="0" dirty="0"/>
              <a:t> </a:t>
            </a:r>
            <a:r>
              <a:rPr lang="ru-RU" b="0" dirty="0" err="1"/>
              <a:t>засобів</a:t>
            </a:r>
            <a:r>
              <a:rPr lang="ru-RU" b="0" dirty="0"/>
              <a:t>, </a:t>
            </a:r>
            <a:r>
              <a:rPr lang="ru-RU" b="0" dirty="0" err="1"/>
              <a:t>що</a:t>
            </a:r>
            <a:r>
              <a:rPr lang="ru-RU" b="0" dirty="0"/>
              <a:t> не </a:t>
            </a:r>
            <a:r>
              <a:rPr lang="ru-RU" b="0" dirty="0" err="1"/>
              <a:t>забруднюють</a:t>
            </a:r>
            <a:r>
              <a:rPr lang="ru-RU" b="0" dirty="0"/>
              <a:t> </a:t>
            </a:r>
            <a:r>
              <a:rPr lang="ru-RU" b="0" dirty="0" err="1"/>
              <a:t>навколишнє</a:t>
            </a:r>
            <a:r>
              <a:rPr lang="ru-RU" b="0" dirty="0"/>
              <a:t> </a:t>
            </a:r>
            <a:r>
              <a:rPr lang="ru-RU" b="0" dirty="0" err="1"/>
              <a:t>середовище</a:t>
            </a:r>
            <a:endParaRPr lang="LID4096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9CF319-DFA5-438E-8FD6-8AA841620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err="1"/>
              <a:t>Барташевскій</a:t>
            </a:r>
            <a:r>
              <a:rPr lang="ru-RU" dirty="0"/>
              <a:t> С.Є. Кафедра </a:t>
            </a:r>
            <a:r>
              <a:rPr lang="ru-RU" dirty="0" err="1"/>
              <a:t>Транспортних</a:t>
            </a:r>
            <a:r>
              <a:rPr lang="ru-RU" dirty="0"/>
              <a:t> систем і </a:t>
            </a:r>
            <a:r>
              <a:rPr lang="ru-RU" dirty="0" err="1"/>
              <a:t>технологій</a:t>
            </a:r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BA70BD-63F0-4D82-B09C-BC57C2B6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68" y="3081322"/>
            <a:ext cx="7549662" cy="31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580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BB1306B-3E1E-43BF-AD80-640A3B812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36" y="0"/>
            <a:ext cx="11817327" cy="492369"/>
          </a:xfrm>
        </p:spPr>
        <p:txBody>
          <a:bodyPr/>
          <a:lstStyle/>
          <a:p>
            <a:pPr algn="ctr"/>
            <a:r>
              <a:rPr lang="ru-RU" dirty="0" err="1"/>
              <a:t>Енергозабезпечення</a:t>
            </a:r>
            <a:r>
              <a:rPr lang="ru-RU" dirty="0"/>
              <a:t> </a:t>
            </a:r>
            <a:r>
              <a:rPr lang="ru-RU" dirty="0" err="1"/>
              <a:t>електромобілів</a:t>
            </a:r>
            <a:r>
              <a:rPr lang="ru-RU" dirty="0"/>
              <a:t> - </a:t>
            </a:r>
            <a:r>
              <a:rPr lang="ru-RU" dirty="0" err="1"/>
              <a:t>проблеми</a:t>
            </a:r>
            <a:r>
              <a:rPr lang="ru-RU" dirty="0"/>
              <a:t> та </a:t>
            </a:r>
            <a:r>
              <a:rPr lang="ru-RU" dirty="0" err="1"/>
              <a:t>рішення</a:t>
            </a:r>
            <a:endParaRPr lang="ru-RU" dirty="0"/>
          </a:p>
          <a:p>
            <a:pPr algn="just"/>
            <a:r>
              <a:rPr lang="ru-RU" b="0" dirty="0"/>
              <a:t>	</a:t>
            </a:r>
            <a:r>
              <a:rPr lang="ru-RU" b="0" dirty="0" err="1"/>
              <a:t>Найбільш</a:t>
            </a:r>
            <a:r>
              <a:rPr lang="ru-RU" b="0" dirty="0"/>
              <a:t> </a:t>
            </a:r>
            <a:r>
              <a:rPr lang="ru-RU" dirty="0"/>
              <a:t>проблемною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b="0" dirty="0" err="1"/>
              <a:t>електромобілів</a:t>
            </a:r>
            <a:r>
              <a:rPr lang="ru-RU" b="0" dirty="0"/>
              <a:t> є </a:t>
            </a:r>
            <a:r>
              <a:rPr lang="ru-RU" b="0" dirty="0" err="1"/>
              <a:t>акумуляторні</a:t>
            </a:r>
            <a:r>
              <a:rPr lang="ru-RU" b="0" dirty="0"/>
              <a:t> </a:t>
            </a:r>
            <a:r>
              <a:rPr lang="ru-RU" b="0" dirty="0" err="1"/>
              <a:t>батареї</a:t>
            </a:r>
            <a:r>
              <a:rPr lang="ru-RU" b="0" dirty="0"/>
              <a:t> (АКБ), до </a:t>
            </a:r>
            <a:r>
              <a:rPr lang="ru-RU" b="0" dirty="0" err="1"/>
              <a:t>їх</a:t>
            </a:r>
            <a:r>
              <a:rPr lang="ru-RU" b="0" dirty="0"/>
              <a:t> </a:t>
            </a:r>
            <a:r>
              <a:rPr lang="ru-RU" b="0" dirty="0" err="1"/>
              <a:t>недоліків</a:t>
            </a:r>
            <a:r>
              <a:rPr lang="ru-RU" b="0" dirty="0"/>
              <a:t> </a:t>
            </a:r>
            <a:r>
              <a:rPr lang="ru-RU" b="0" dirty="0" err="1"/>
              <a:t>відносяться</a:t>
            </a:r>
            <a:r>
              <a:rPr lang="ru-RU" b="0" dirty="0"/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Низька</a:t>
            </a:r>
            <a:r>
              <a:rPr lang="ru-RU" b="0" dirty="0"/>
              <a:t> </a:t>
            </a:r>
            <a:r>
              <a:rPr lang="ru-RU" b="0" dirty="0" err="1"/>
              <a:t>питома</a:t>
            </a:r>
            <a:r>
              <a:rPr lang="ru-RU" b="0" dirty="0"/>
              <a:t> </a:t>
            </a:r>
            <a:r>
              <a:rPr lang="ru-RU" b="0" dirty="0" err="1"/>
              <a:t>енергоємність</a:t>
            </a:r>
            <a:endParaRPr lang="ru-RU" b="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Обмежена</a:t>
            </a:r>
            <a:r>
              <a:rPr lang="ru-RU" b="0" dirty="0"/>
              <a:t> </a:t>
            </a:r>
            <a:r>
              <a:rPr lang="ru-RU" b="0" dirty="0" err="1"/>
              <a:t>кількість</a:t>
            </a:r>
            <a:r>
              <a:rPr lang="ru-RU" b="0" dirty="0"/>
              <a:t> </a:t>
            </a:r>
            <a:r>
              <a:rPr lang="ru-RU" b="0" dirty="0" err="1"/>
              <a:t>циклів</a:t>
            </a:r>
            <a:r>
              <a:rPr lang="ru-RU" b="0" dirty="0"/>
              <a:t> заряд / </a:t>
            </a:r>
            <a:r>
              <a:rPr lang="ru-RU" b="0" dirty="0" err="1"/>
              <a:t>розряд</a:t>
            </a:r>
            <a:r>
              <a:rPr lang="ru-RU" b="0" dirty="0"/>
              <a:t> (</a:t>
            </a:r>
            <a:r>
              <a:rPr lang="ru-RU" b="0" dirty="0" err="1"/>
              <a:t>термін</a:t>
            </a:r>
            <a:r>
              <a:rPr lang="ru-RU" b="0" dirty="0"/>
              <a:t> </a:t>
            </a:r>
            <a:r>
              <a:rPr lang="ru-RU" b="0" dirty="0" err="1"/>
              <a:t>служби</a:t>
            </a:r>
            <a:r>
              <a:rPr lang="ru-RU" b="0" dirty="0"/>
              <a:t> 3-4года)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Тривалий</a:t>
            </a:r>
            <a:r>
              <a:rPr lang="ru-RU" b="0" dirty="0"/>
              <a:t> </a:t>
            </a:r>
            <a:r>
              <a:rPr lang="ru-RU" b="0" dirty="0" err="1"/>
              <a:t>зарядний</a:t>
            </a:r>
            <a:r>
              <a:rPr lang="ru-RU" b="0" dirty="0"/>
              <a:t> цикл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Висока</a:t>
            </a:r>
            <a:r>
              <a:rPr lang="ru-RU" b="0" dirty="0"/>
              <a:t> </a:t>
            </a:r>
            <a:r>
              <a:rPr lang="ru-RU" b="0" dirty="0" err="1"/>
              <a:t>чутливість</a:t>
            </a:r>
            <a:r>
              <a:rPr lang="ru-RU" b="0" dirty="0"/>
              <a:t> АКБ до </a:t>
            </a:r>
            <a:r>
              <a:rPr lang="ru-RU" b="0" dirty="0" err="1"/>
              <a:t>глибоких</a:t>
            </a:r>
            <a:r>
              <a:rPr lang="ru-RU" b="0" dirty="0"/>
              <a:t> </a:t>
            </a:r>
            <a:r>
              <a:rPr lang="ru-RU" b="0" dirty="0" err="1"/>
              <a:t>розрядів</a:t>
            </a:r>
            <a:r>
              <a:rPr lang="ru-RU" b="0" dirty="0"/>
              <a:t>, перезаряду і </a:t>
            </a:r>
            <a:r>
              <a:rPr lang="ru-RU" b="0" dirty="0" err="1"/>
              <a:t>часткової</a:t>
            </a:r>
            <a:r>
              <a:rPr lang="ru-RU" b="0" dirty="0"/>
              <a:t> </a:t>
            </a:r>
            <a:r>
              <a:rPr lang="ru-RU" b="0" dirty="0" err="1"/>
              <a:t>зарядці</a:t>
            </a:r>
            <a:r>
              <a:rPr lang="ru-RU" b="0" dirty="0"/>
              <a:t> (</a:t>
            </a:r>
            <a:r>
              <a:rPr lang="ru-RU" b="0" dirty="0" err="1"/>
              <a:t>необхідно</a:t>
            </a:r>
            <a:r>
              <a:rPr lang="ru-RU" b="0" dirty="0"/>
              <a:t> </a:t>
            </a:r>
            <a:r>
              <a:rPr lang="ru-RU" b="0" dirty="0" err="1"/>
              <a:t>кваліфіковане</a:t>
            </a:r>
            <a:r>
              <a:rPr lang="ru-RU" b="0" dirty="0"/>
              <a:t> </a:t>
            </a:r>
            <a:r>
              <a:rPr lang="ru-RU" b="0" dirty="0" err="1"/>
              <a:t>обслуговування</a:t>
            </a:r>
            <a:r>
              <a:rPr lang="ru-RU" b="0" dirty="0"/>
              <a:t>)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Екологічні</a:t>
            </a:r>
            <a:r>
              <a:rPr lang="ru-RU" b="0" dirty="0"/>
              <a:t> </a:t>
            </a:r>
            <a:r>
              <a:rPr lang="ru-RU" b="0" dirty="0" err="1"/>
              <a:t>збитки</a:t>
            </a:r>
            <a:r>
              <a:rPr lang="ru-RU" b="0" dirty="0"/>
              <a:t> при </a:t>
            </a:r>
            <a:r>
              <a:rPr lang="ru-RU" b="0" dirty="0" err="1"/>
              <a:t>видобутку</a:t>
            </a:r>
            <a:r>
              <a:rPr lang="ru-RU" b="0" dirty="0"/>
              <a:t>, </a:t>
            </a:r>
            <a:r>
              <a:rPr lang="ru-RU" b="0" dirty="0" err="1"/>
              <a:t>збагаченні</a:t>
            </a:r>
            <a:r>
              <a:rPr lang="ru-RU" b="0" dirty="0"/>
              <a:t>, </a:t>
            </a:r>
            <a:r>
              <a:rPr lang="ru-RU" b="0" dirty="0" err="1"/>
              <a:t>виробництві</a:t>
            </a:r>
            <a:r>
              <a:rPr lang="ru-RU" b="0" dirty="0"/>
              <a:t> та </a:t>
            </a:r>
            <a:r>
              <a:rPr lang="ru-RU" b="0" dirty="0" err="1"/>
              <a:t>утилізації</a:t>
            </a:r>
            <a:r>
              <a:rPr lang="ru-RU" b="0" dirty="0"/>
              <a:t> </a:t>
            </a:r>
            <a:r>
              <a:rPr lang="ru-RU" b="0" dirty="0" err="1"/>
              <a:t>містяться</a:t>
            </a:r>
            <a:r>
              <a:rPr lang="ru-RU" b="0" dirty="0"/>
              <a:t> в них </a:t>
            </a:r>
            <a:r>
              <a:rPr lang="ru-RU" b="0" dirty="0" err="1"/>
              <a:t>важких</a:t>
            </a:r>
            <a:r>
              <a:rPr lang="ru-RU" b="0" dirty="0"/>
              <a:t> </a:t>
            </a:r>
            <a:r>
              <a:rPr lang="ru-RU" b="0" dirty="0" err="1"/>
              <a:t>металів</a:t>
            </a:r>
            <a:endParaRPr lang="ru-RU" b="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b="0" dirty="0" err="1"/>
              <a:t>Нерівномірний</a:t>
            </a:r>
            <a:r>
              <a:rPr lang="ru-RU" b="0" dirty="0"/>
              <a:t> </a:t>
            </a:r>
            <a:r>
              <a:rPr lang="ru-RU" b="0" dirty="0" err="1"/>
              <a:t>падіння</a:t>
            </a:r>
            <a:r>
              <a:rPr lang="ru-RU" b="0" dirty="0"/>
              <a:t> </a:t>
            </a:r>
            <a:r>
              <a:rPr lang="ru-RU" b="0" dirty="0" err="1"/>
              <a:t>ємності</a:t>
            </a:r>
            <a:r>
              <a:rPr lang="ru-RU" b="0" dirty="0"/>
              <a:t> </a:t>
            </a:r>
            <a:r>
              <a:rPr lang="ru-RU" b="0" dirty="0" err="1"/>
              <a:t>окремих</a:t>
            </a:r>
            <a:r>
              <a:rPr lang="ru-RU" b="0" dirty="0"/>
              <a:t> </a:t>
            </a:r>
            <a:r>
              <a:rPr lang="ru-RU" b="0" dirty="0" err="1"/>
              <a:t>елементів</a:t>
            </a:r>
            <a:r>
              <a:rPr lang="ru-RU" b="0" dirty="0"/>
              <a:t> в АКБ</a:t>
            </a:r>
          </a:p>
          <a:p>
            <a:pPr algn="just"/>
            <a:r>
              <a:rPr lang="ru-RU" dirty="0"/>
              <a:t>	</a:t>
            </a:r>
            <a:r>
              <a:rPr lang="ru-RU" dirty="0" err="1"/>
              <a:t>Рішення</a:t>
            </a:r>
            <a:r>
              <a:rPr lang="ru-RU" dirty="0"/>
              <a:t> - </a:t>
            </a:r>
            <a:r>
              <a:rPr lang="ru-RU" b="0" dirty="0" err="1"/>
              <a:t>використання</a:t>
            </a:r>
            <a:r>
              <a:rPr lang="ru-RU" b="0" dirty="0"/>
              <a:t> </a:t>
            </a:r>
            <a:r>
              <a:rPr lang="ru-RU" b="0" dirty="0" err="1"/>
              <a:t>паливних</a:t>
            </a:r>
            <a:r>
              <a:rPr lang="ru-RU" b="0" dirty="0"/>
              <a:t> </a:t>
            </a:r>
            <a:r>
              <a:rPr lang="ru-RU" b="0" dirty="0" err="1"/>
              <a:t>елементів</a:t>
            </a:r>
            <a:r>
              <a:rPr lang="ru-RU" b="0" dirty="0"/>
              <a:t> з </a:t>
            </a:r>
            <a:r>
              <a:rPr lang="ru-RU" b="0" dirty="0" err="1"/>
              <a:t>високоенергетичними</a:t>
            </a:r>
            <a:r>
              <a:rPr lang="ru-RU" b="0" dirty="0"/>
              <a:t> </a:t>
            </a:r>
            <a:r>
              <a:rPr lang="ru-RU" b="0" dirty="0" err="1"/>
              <a:t>паливами</a:t>
            </a:r>
            <a:endParaRPr lang="LID4096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F39F4-AACE-4282-9D50-520624BDE1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err="1"/>
              <a:t>Барташевскій</a:t>
            </a:r>
            <a:r>
              <a:rPr lang="ru-RU" dirty="0"/>
              <a:t> С.Є. Кафедра </a:t>
            </a:r>
            <a:r>
              <a:rPr lang="ru-RU" dirty="0" err="1"/>
              <a:t>Транспортних</a:t>
            </a:r>
            <a:r>
              <a:rPr lang="ru-RU" dirty="0"/>
              <a:t> систем і </a:t>
            </a:r>
            <a:r>
              <a:rPr lang="ru-RU" dirty="0" err="1"/>
              <a:t>технологій</a:t>
            </a:r>
            <a:endParaRPr lang="ru-RU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858418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F79628D-9174-42CE-9769-47B8C625B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6938"/>
            <a:ext cx="11817327" cy="96361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бінарного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викідів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атмосферу              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Ідея: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рідке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моторне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їого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циліндрах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10-15%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зменьшує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витрвти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рідкого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викідів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згоряння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вуглеводневих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паливза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токсічності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викідів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ахунок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електрохімічних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водню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10170-CA89-4BA5-BA6C-BC9AEFB51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F4412F-77FE-4E25-8F34-5CC0BACF2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43" y="4009292"/>
            <a:ext cx="5841140" cy="2316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E8A18-461E-4F45-836B-4C40F9107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76" y="4009291"/>
            <a:ext cx="5016053" cy="22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124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BB821B6-58AB-4F23-84B8-64E3F36C2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36" y="-185718"/>
            <a:ext cx="11817327" cy="963613"/>
          </a:xfrm>
        </p:spPr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роботи двигунів внутрішнього згоряння, в умовах виробок та приміщень зі штучною вентиляцією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на винахід №119469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Ідея: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нейтралізації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вихлопних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зблокованних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двигуном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модулів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компремування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викиду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транспортним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атмосферу.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щкідливих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компонентов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здійснюватимется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пунктів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за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відсутності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массогабарітних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обмежень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енергоозброенності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транспортному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2EB4C-CC82-4B28-9F34-045A7E6574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dirty="0" err="1"/>
              <a:t>Барташевскій</a:t>
            </a:r>
            <a:r>
              <a:rPr lang="ru-RU" dirty="0"/>
              <a:t> С.Є. Кафедра </a:t>
            </a:r>
            <a:r>
              <a:rPr lang="ru-RU" dirty="0" err="1"/>
              <a:t>Транспортних</a:t>
            </a:r>
            <a:r>
              <a:rPr lang="ru-RU" dirty="0"/>
              <a:t> систем і </a:t>
            </a:r>
            <a:r>
              <a:rPr lang="ru-RU" dirty="0" err="1"/>
              <a:t>технологій</a:t>
            </a:r>
            <a:endParaRPr lang="ru-RU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69487-2645-480B-BD95-0303EDBD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795" y="4037428"/>
            <a:ext cx="6667500" cy="25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18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0C37227-6B4B-41E1-8D67-AB64F3416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336" y="0"/>
            <a:ext cx="11817327" cy="963613"/>
          </a:xfrm>
        </p:spPr>
        <p:txBody>
          <a:bodyPr/>
          <a:lstStyle/>
          <a:p>
            <a:r>
              <a:rPr lang="ru-RU" dirty="0"/>
              <a:t>Ан</a:t>
            </a:r>
            <a:r>
              <a:rPr lang="uk-UA" dirty="0"/>
              <a:t>аеробний двигун </a:t>
            </a:r>
            <a:r>
              <a:rPr lang="uk-UA" dirty="0" err="1"/>
              <a:t>Стірлінга</a:t>
            </a:r>
            <a:endParaRPr lang="uk-UA" dirty="0"/>
          </a:p>
          <a:p>
            <a:r>
              <a:rPr lang="uk-UA" dirty="0"/>
              <a:t>Для підводних човнів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7A57A5-3D51-4637-B185-DA2756123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B97400-7CB4-491A-9E19-9C2279622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-137861"/>
            <a:ext cx="7048500" cy="3962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2A61E-5178-406C-803D-694BE5AB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413" y="3916003"/>
            <a:ext cx="6191250" cy="2409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788DBB-F77A-45AE-B420-2E32D97D3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6" y="963613"/>
            <a:ext cx="2095500" cy="2047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77A1F4-976A-43E0-9756-8490B0086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490" y="1057275"/>
            <a:ext cx="1390650" cy="2371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AB6F4-9934-4320-8703-80C4041F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27" y="3517525"/>
            <a:ext cx="1428750" cy="2343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B205F-4EAA-4C9C-A255-EF7FE1E8F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331" y="3505730"/>
            <a:ext cx="1400175" cy="2381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DA56B7-E3D2-462A-81C3-368B57138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871" y="3488950"/>
            <a:ext cx="13906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935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97D94CD-C2AB-4529-9B94-10D280602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газозабезпечення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 на винахід №12015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Ідея: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керованних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устоновокз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первинного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компремування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горючих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змінними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контейнерами для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транспортування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тимчасового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альтернативними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горючих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малодебетних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віддалених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свердловин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підключення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газогонів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технично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неможлива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затратна.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/>
          </a:p>
          <a:p>
            <a:endParaRPr lang="uk-UA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F29D62-2939-484C-8375-41C3E8AAA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DAE76-A496-4958-B8AE-710CC6B6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80" y="4093698"/>
            <a:ext cx="3336062" cy="2232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5A1D2-B666-4B66-A620-150715C8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42" y="4093698"/>
            <a:ext cx="6379658" cy="22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532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8513" y="17399"/>
            <a:ext cx="11849100" cy="515285"/>
          </a:xfrm>
        </p:spPr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Утилізація відпрацьований літій-іонних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(ЛІБ)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k-UA" b="1" dirty="0">
                <a:solidFill>
                  <a:srgbClr val="0070C0"/>
                </a:solidFill>
              </a:rPr>
              <a:t>НТУ «ДНІПРОВСЬКА ПОЛІТЕХНІКА»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1024F600-2A5E-4057-9CEB-E7EF3782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45" y="912067"/>
            <a:ext cx="8911642" cy="5140968"/>
          </a:xfrm>
          <a:prstGeom prst="rect">
            <a:avLst/>
          </a:prstGeom>
        </p:spPr>
      </p:pic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EB249C08-9807-44E3-BA46-05EE531723A3}"/>
              </a:ext>
            </a:extLst>
          </p:cNvPr>
          <p:cNvSpPr/>
          <p:nvPr/>
        </p:nvSpPr>
        <p:spPr>
          <a:xfrm>
            <a:off x="78513" y="713112"/>
            <a:ext cx="346367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uk-UA" sz="1600" u="sng" dirty="0">
                <a:latin typeface="Arial Black" panose="020B0A04020102020204" pitchFamily="34" charset="0"/>
              </a:rPr>
              <a:t>ІДЕЯ:</a:t>
            </a:r>
            <a:r>
              <a:rPr lang="uk-UA" sz="1600" dirty="0"/>
              <a:t> </a:t>
            </a:r>
            <a:r>
              <a:rPr lang="uk-UA" sz="1600" dirty="0">
                <a:effectLst/>
                <a:ea typeface="Times New Roman" panose="02020603050405020304" pitchFamily="18" charset="0"/>
              </a:rPr>
              <a:t>Використання мікроорганізмів (рослин, бактерій і грибків) для екологічно-безпечної переробки відходів відпрацьованих ЛІБ з виділенням цінних металів (літій, кобальт, нікель, манган, мідь та ін.) та графіту для їх подальшого </a:t>
            </a:r>
            <a:r>
              <a:rPr lang="uk-UA" sz="1600" dirty="0" err="1">
                <a:effectLst/>
                <a:ea typeface="Times New Roman" panose="02020603050405020304" pitchFamily="18" charset="0"/>
              </a:rPr>
              <a:t>рециклінгу</a:t>
            </a:r>
            <a:r>
              <a:rPr lang="uk-UA" sz="1600" dirty="0">
                <a:effectLst/>
                <a:ea typeface="Times New Roman" panose="02020603050405020304" pitchFamily="18" charset="0"/>
              </a:rPr>
              <a:t> при виробництві нових ЛІБ або для іншого застосування. </a:t>
            </a:r>
          </a:p>
          <a:p>
            <a:pPr>
              <a:spcBef>
                <a:spcPts val="300"/>
              </a:spcBef>
            </a:pPr>
            <a:endParaRPr lang="uk-UA" sz="16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uk-UA" sz="1600" b="1" u="sng" dirty="0">
                <a:latin typeface="Arial Black" panose="020B0A04020102020204" pitchFamily="34" charset="0"/>
                <a:ea typeface="Times New Roman" panose="02020603050405020304" pitchFamily="18" charset="0"/>
              </a:rPr>
              <a:t>МЕТА:</a:t>
            </a:r>
            <a:r>
              <a:rPr lang="uk-UA" sz="1600" dirty="0">
                <a:ea typeface="Times New Roman" panose="02020603050405020304" pitchFamily="18" charset="0"/>
              </a:rPr>
              <a:t> Розробка комплексної технології переробки відпрацьованих ЛІБ біохімічним та хімічним методами </a:t>
            </a:r>
            <a:r>
              <a:rPr lang="uk-UA" sz="1600" dirty="0">
                <a:effectLst/>
                <a:ea typeface="Times New Roman" panose="02020603050405020304" pitchFamily="18" charset="0"/>
              </a:rPr>
              <a:t>сепарації цінних металів за умов мінімізації навантаження на навколишнє середовище.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88504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9396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484</Words>
  <Application>Microsoft Office PowerPoint</Application>
  <PresentationFormat>Широкоэкранный</PresentationFormat>
  <Paragraphs>117</Paragraphs>
  <Slides>117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117</vt:i4>
      </vt:variant>
    </vt:vector>
  </HeadingPairs>
  <TitlesOfParts>
    <vt:vector size="132" baseType="lpstr">
      <vt:lpstr>Office Theme</vt:lpstr>
      <vt:lpstr>Исполнительная</vt:lpstr>
      <vt:lpstr>Тема Office</vt:lpstr>
      <vt:lpstr>Тема Office</vt:lpstr>
      <vt:lpstr>Тема Office</vt:lpstr>
      <vt:lpstr>Тема Office</vt:lpstr>
      <vt:lpstr>1_Тема Office</vt:lpstr>
      <vt:lpstr>Тема Office</vt:lpstr>
      <vt:lpstr>Office Theme</vt:lpstr>
      <vt:lpstr>Тема Office</vt:lpstr>
      <vt:lpstr>Office Theme</vt:lpstr>
      <vt:lpstr>Тема Office</vt:lpstr>
      <vt:lpstr>Тема Office</vt:lpstr>
      <vt:lpstr>Тема Office</vt:lpstr>
      <vt:lpstr>Тема Office</vt:lpstr>
      <vt:lpstr>Ярмарок можливостей в #dniprotech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Призначення</vt:lpstr>
      <vt:lpstr>Культмас</vt:lpstr>
      <vt:lpstr>Інф ред</vt:lpstr>
      <vt:lpstr>Спорт деп</vt:lpstr>
      <vt:lpstr>Між деп</vt:lpstr>
      <vt:lpstr>Вибори</vt:lpstr>
      <vt:lpstr>Презентация PowerPoint</vt:lpstr>
      <vt:lpstr>Презентация PowerPoint</vt:lpstr>
      <vt:lpstr>Clases  de  lengua</vt:lpstr>
      <vt:lpstr>EXÁMENES   DELE</vt:lpstr>
      <vt:lpstr>CICLOS DE CINE ESPAÑOL</vt:lpstr>
      <vt:lpstr>CLUB DE CONVERSACIÓN</vt:lpstr>
      <vt:lpstr>JORNADAS DE METODOLOGÍA  Y DIDÁCTICA</vt:lpstr>
      <vt:lpstr>TALLER DE LITERATURA Y TRADUCCIÓN POÉTICA</vt:lpstr>
      <vt:lpstr>DÍA DEL LIBRO</vt:lpstr>
      <vt:lpstr>TALLER DE COCINA</vt:lpstr>
      <vt:lpstr>TALLER DE BAILE LATINO</vt:lpstr>
      <vt:lpstr>MÁS ACTIVIDADES</vt:lpstr>
      <vt:lpstr>«Французький простір» в НТУ «Дніпровська політехніка»  Espace français à l’Université Nationale Polytechnique de Dnipro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Директор   Юлія Володимирівна Дубєй Кандидат економічних наук Доцент кафедри менеджменту Академік Академії Соціальних Наук Грузії моб. тел. +380 (97) 001 21 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ГОЛОВНІ НАПРЯМКИ ДІЯЛЬНОСТІ ЦЕНТРУ:</vt:lpstr>
      <vt:lpstr>НАВЧАЛЬНА ДІЯЛЬНІСТЬ</vt:lpstr>
      <vt:lpstr>НАВЧАЛЬНА ДІЯЛЬНІСТЬ</vt:lpstr>
      <vt:lpstr>Презентация PowerPoint</vt:lpstr>
      <vt:lpstr>МІЖНАРОДНА ДІЯЛЬНІСТЬ</vt:lpstr>
      <vt:lpstr>УЧАСТЬ У ПРОЕКТАХ GOETHE-INSTITUT</vt:lpstr>
      <vt:lpstr>КУЛЬТУРНО-ВИХОВНА РОБОТА</vt:lpstr>
      <vt:lpstr> </vt:lpstr>
      <vt:lpstr>Презентация PowerPoint</vt:lpstr>
      <vt:lpstr>Презентация PowerPoint</vt:lpstr>
      <vt:lpstr>Академічна мобільність </vt:lpstr>
      <vt:lpstr>Можливості академічної мобільності </vt:lpstr>
      <vt:lpstr>Презентация PowerPoint</vt:lpstr>
      <vt:lpstr>Презентация PowerPoint</vt:lpstr>
      <vt:lpstr>Що таке Erasmus+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Регіональний спеціалізований центр з компетенції мехатроніка “WorldSkills Ukraine” Національного технічного університету «Дніпровська політехніка»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3D моделювання в AutoCAD</vt:lpstr>
      <vt:lpstr>3D моделювання в 3DsMax тривалість курсу:</vt:lpstr>
      <vt:lpstr>Моделювання в системі SolidWorks. Базовий та просунутий курс</vt:lpstr>
      <vt:lpstr>Розробка Virtual Reality на Unity</vt:lpstr>
      <vt:lpstr>тривалість курсу: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Дебатний клуб НТУ «ДП» «Primus inter pares»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ВІДДІЛ МАРКЕТИНГУ</vt:lpstr>
      <vt:lpstr>ДЕ НАС ЗНАЙТИ?</vt:lpstr>
      <vt:lpstr>СОЦІАЛЬНІ МЕРЕЖІ</vt:lpstr>
      <vt:lpstr>Презентация PowerPoint</vt:lpstr>
      <vt:lpstr>DNIPROTECHBOT</vt:lpstr>
      <vt:lpstr>КОНТАКТИ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481</cp:revision>
  <dcterms:created xsi:type="dcterms:W3CDTF">2018-01-06T22:34:48Z</dcterms:created>
  <dcterms:modified xsi:type="dcterms:W3CDTF">2021-09-23T10:01:05Z</dcterms:modified>
</cp:coreProperties>
</file>